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4" r:id="rId5"/>
    <p:sldId id="265" r:id="rId6"/>
    <p:sldId id="272" r:id="rId7"/>
    <p:sldId id="273" r:id="rId8"/>
    <p:sldId id="274" r:id="rId9"/>
    <p:sldId id="275" r:id="rId10"/>
    <p:sldId id="276" r:id="rId11"/>
    <p:sldId id="281" r:id="rId12"/>
    <p:sldId id="279" r:id="rId13"/>
    <p:sldId id="278" r:id="rId14"/>
    <p:sldId id="280" r:id="rId15"/>
    <p:sldId id="277" r:id="rId16"/>
    <p:sldId id="282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1A485D-5559-40F5-B9CC-F33B01F4C47C}" v="1389" dt="2025-10-05T09:48:19.9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978" autoAdjust="0"/>
  </p:normalViewPr>
  <p:slideViewPr>
    <p:cSldViewPr snapToGrid="0">
      <p:cViewPr varScale="1">
        <p:scale>
          <a:sx n="91" d="100"/>
          <a:sy n="91" d="100"/>
        </p:scale>
        <p:origin x="708" y="306"/>
      </p:cViewPr>
      <p:guideLst/>
    </p:cSldViewPr>
  </p:slideViewPr>
  <p:outlineViewPr>
    <p:cViewPr>
      <p:scale>
        <a:sx n="33" d="100"/>
        <a:sy n="33" d="100"/>
      </p:scale>
      <p:origin x="0" y="-11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 Thien Tran" userId="67ec98d88e20c987" providerId="LiveId" clId="{B63748B7-BEB0-475C-B693-390D1F812CF9}"/>
    <pc:docChg chg="undo custSel addSld delSld modSld sldOrd">
      <pc:chgData name="Chi Thien Tran" userId="67ec98d88e20c987" providerId="LiveId" clId="{B63748B7-BEB0-475C-B693-390D1F812CF9}" dt="2025-10-05T09:59:41.275" v="2274" actId="20577"/>
      <pc:docMkLst>
        <pc:docMk/>
      </pc:docMkLst>
      <pc:sldChg chg="modSp mod modAnim">
        <pc:chgData name="Chi Thien Tran" userId="67ec98d88e20c987" providerId="LiveId" clId="{B63748B7-BEB0-475C-B693-390D1F812CF9}" dt="2025-10-04T03:49:37.921" v="1390" actId="2710"/>
        <pc:sldMkLst>
          <pc:docMk/>
          <pc:sldMk cId="1749888775" sldId="265"/>
        </pc:sldMkLst>
        <pc:spChg chg="mod">
          <ac:chgData name="Chi Thien Tran" userId="67ec98d88e20c987" providerId="LiveId" clId="{B63748B7-BEB0-475C-B693-390D1F812CF9}" dt="2025-10-03T15:05:21.038" v="14" actId="20577"/>
          <ac:spMkLst>
            <pc:docMk/>
            <pc:sldMk cId="1749888775" sldId="265"/>
            <ac:spMk id="2" creationId="{1E9B17B4-3936-D846-3C51-99B816EEF41B}"/>
          </ac:spMkLst>
        </pc:spChg>
        <pc:spChg chg="mod">
          <ac:chgData name="Chi Thien Tran" userId="67ec98d88e20c987" providerId="LiveId" clId="{B63748B7-BEB0-475C-B693-390D1F812CF9}" dt="2025-10-04T03:49:37.921" v="1390" actId="2710"/>
          <ac:spMkLst>
            <pc:docMk/>
            <pc:sldMk cId="1749888775" sldId="265"/>
            <ac:spMk id="3" creationId="{71021A03-D008-4BA4-ACC7-3E4A42E079BE}"/>
          </ac:spMkLst>
        </pc:spChg>
      </pc:sldChg>
      <pc:sldChg chg="del mod modShow">
        <pc:chgData name="Chi Thien Tran" userId="67ec98d88e20c987" providerId="LiveId" clId="{B63748B7-BEB0-475C-B693-390D1F812CF9}" dt="2025-10-05T09:58:13.287" v="2200" actId="47"/>
        <pc:sldMkLst>
          <pc:docMk/>
          <pc:sldMk cId="3910653097" sldId="266"/>
        </pc:sldMkLst>
      </pc:sldChg>
      <pc:sldChg chg="del mod modShow">
        <pc:chgData name="Chi Thien Tran" userId="67ec98d88e20c987" providerId="LiveId" clId="{B63748B7-BEB0-475C-B693-390D1F812CF9}" dt="2025-10-05T09:58:13.287" v="2200" actId="47"/>
        <pc:sldMkLst>
          <pc:docMk/>
          <pc:sldMk cId="790225692" sldId="267"/>
        </pc:sldMkLst>
      </pc:sldChg>
      <pc:sldChg chg="del mod modShow">
        <pc:chgData name="Chi Thien Tran" userId="67ec98d88e20c987" providerId="LiveId" clId="{B63748B7-BEB0-475C-B693-390D1F812CF9}" dt="2025-10-05T09:58:13.287" v="2200" actId="47"/>
        <pc:sldMkLst>
          <pc:docMk/>
          <pc:sldMk cId="2604505317" sldId="268"/>
        </pc:sldMkLst>
      </pc:sldChg>
      <pc:sldChg chg="del mod modShow">
        <pc:chgData name="Chi Thien Tran" userId="67ec98d88e20c987" providerId="LiveId" clId="{B63748B7-BEB0-475C-B693-390D1F812CF9}" dt="2025-10-05T09:58:13.287" v="2200" actId="47"/>
        <pc:sldMkLst>
          <pc:docMk/>
          <pc:sldMk cId="529139235" sldId="269"/>
        </pc:sldMkLst>
      </pc:sldChg>
      <pc:sldChg chg="del mod modShow">
        <pc:chgData name="Chi Thien Tran" userId="67ec98d88e20c987" providerId="LiveId" clId="{B63748B7-BEB0-475C-B693-390D1F812CF9}" dt="2025-10-05T09:58:13.287" v="2200" actId="47"/>
        <pc:sldMkLst>
          <pc:docMk/>
          <pc:sldMk cId="3216556135" sldId="270"/>
        </pc:sldMkLst>
      </pc:sldChg>
      <pc:sldChg chg="modSp mod">
        <pc:chgData name="Chi Thien Tran" userId="67ec98d88e20c987" providerId="LiveId" clId="{B63748B7-BEB0-475C-B693-390D1F812CF9}" dt="2025-10-05T09:58:50.797" v="2263" actId="20577"/>
        <pc:sldMkLst>
          <pc:docMk/>
          <pc:sldMk cId="3542321928" sldId="271"/>
        </pc:sldMkLst>
        <pc:spChg chg="mod">
          <ac:chgData name="Chi Thien Tran" userId="67ec98d88e20c987" providerId="LiveId" clId="{B63748B7-BEB0-475C-B693-390D1F812CF9}" dt="2025-10-05T09:58:50.797" v="2263" actId="20577"/>
          <ac:spMkLst>
            <pc:docMk/>
            <pc:sldMk cId="3542321928" sldId="271"/>
            <ac:spMk id="2" creationId="{DE45E61D-F98C-C356-E137-810635132790}"/>
          </ac:spMkLst>
        </pc:spChg>
      </pc:sldChg>
      <pc:sldChg chg="modSp add mod modAnim">
        <pc:chgData name="Chi Thien Tran" userId="67ec98d88e20c987" providerId="LiveId" clId="{B63748B7-BEB0-475C-B693-390D1F812CF9}" dt="2025-10-04T04:16:17.750" v="2143" actId="20577"/>
        <pc:sldMkLst>
          <pc:docMk/>
          <pc:sldMk cId="3292273775" sldId="272"/>
        </pc:sldMkLst>
        <pc:spChg chg="mod">
          <ac:chgData name="Chi Thien Tran" userId="67ec98d88e20c987" providerId="LiveId" clId="{B63748B7-BEB0-475C-B693-390D1F812CF9}" dt="2025-10-03T15:20:59.462" v="463" actId="313"/>
          <ac:spMkLst>
            <pc:docMk/>
            <pc:sldMk cId="3292273775" sldId="272"/>
            <ac:spMk id="2" creationId="{5C4E8A23-2A8B-5135-6B5B-6B9BBCFEF9C1}"/>
          </ac:spMkLst>
        </pc:spChg>
        <pc:spChg chg="mod">
          <ac:chgData name="Chi Thien Tran" userId="67ec98d88e20c987" providerId="LiveId" clId="{B63748B7-BEB0-475C-B693-390D1F812CF9}" dt="2025-10-04T04:16:17.750" v="2143" actId="20577"/>
          <ac:spMkLst>
            <pc:docMk/>
            <pc:sldMk cId="3292273775" sldId="272"/>
            <ac:spMk id="3" creationId="{06F530EF-1781-4EB9-1E14-D1B3D28B9EB2}"/>
          </ac:spMkLst>
        </pc:spChg>
      </pc:sldChg>
      <pc:sldChg chg="addSp modSp add mod modAnim">
        <pc:chgData name="Chi Thien Tran" userId="67ec98d88e20c987" providerId="LiveId" clId="{B63748B7-BEB0-475C-B693-390D1F812CF9}" dt="2025-10-05T09:47:00.767" v="2175" actId="20577"/>
        <pc:sldMkLst>
          <pc:docMk/>
          <pc:sldMk cId="3525162370" sldId="273"/>
        </pc:sldMkLst>
        <pc:spChg chg="mod">
          <ac:chgData name="Chi Thien Tran" userId="67ec98d88e20c987" providerId="LiveId" clId="{B63748B7-BEB0-475C-B693-390D1F812CF9}" dt="2025-10-05T09:47:00.767" v="2175" actId="20577"/>
          <ac:spMkLst>
            <pc:docMk/>
            <pc:sldMk cId="3525162370" sldId="273"/>
            <ac:spMk id="2" creationId="{D993B146-EFBF-002C-68C6-52F1F48CA436}"/>
          </ac:spMkLst>
        </pc:spChg>
        <pc:spChg chg="mod">
          <ac:chgData name="Chi Thien Tran" userId="67ec98d88e20c987" providerId="LiveId" clId="{B63748B7-BEB0-475C-B693-390D1F812CF9}" dt="2025-10-04T04:09:42.469" v="2011" actId="20577"/>
          <ac:spMkLst>
            <pc:docMk/>
            <pc:sldMk cId="3525162370" sldId="273"/>
            <ac:spMk id="3" creationId="{3D1B283C-DB9E-CC0E-66D2-FA333EEF952D}"/>
          </ac:spMkLst>
        </pc:spChg>
        <pc:spChg chg="add mod">
          <ac:chgData name="Chi Thien Tran" userId="67ec98d88e20c987" providerId="LiveId" clId="{B63748B7-BEB0-475C-B693-390D1F812CF9}" dt="2025-10-04T04:09:54.045" v="2014" actId="1076"/>
          <ac:spMkLst>
            <pc:docMk/>
            <pc:sldMk cId="3525162370" sldId="273"/>
            <ac:spMk id="4" creationId="{BB0E347B-E75F-F23F-98A0-2C063147A820}"/>
          </ac:spMkLst>
        </pc:spChg>
        <pc:picChg chg="add mod">
          <ac:chgData name="Chi Thien Tran" userId="67ec98d88e20c987" providerId="LiveId" clId="{B63748B7-BEB0-475C-B693-390D1F812CF9}" dt="2025-10-04T04:10:02.123" v="2016" actId="1076"/>
          <ac:picMkLst>
            <pc:docMk/>
            <pc:sldMk cId="3525162370" sldId="273"/>
            <ac:picMk id="6" creationId="{79E80B12-BAB3-1E9E-6FB8-419074820F87}"/>
          </ac:picMkLst>
        </pc:picChg>
      </pc:sldChg>
      <pc:sldChg chg="addSp delSp modSp add mod delAnim modAnim">
        <pc:chgData name="Chi Thien Tran" userId="67ec98d88e20c987" providerId="LiveId" clId="{B63748B7-BEB0-475C-B693-390D1F812CF9}" dt="2025-10-05T09:47:08.898" v="2176"/>
        <pc:sldMkLst>
          <pc:docMk/>
          <pc:sldMk cId="370767696" sldId="274"/>
        </pc:sldMkLst>
        <pc:spChg chg="mod">
          <ac:chgData name="Chi Thien Tran" userId="67ec98d88e20c987" providerId="LiveId" clId="{B63748B7-BEB0-475C-B693-390D1F812CF9}" dt="2025-10-05T09:47:08.898" v="2176"/>
          <ac:spMkLst>
            <pc:docMk/>
            <pc:sldMk cId="370767696" sldId="274"/>
            <ac:spMk id="2" creationId="{EE080CE4-4DAF-261C-9930-395759112968}"/>
          </ac:spMkLst>
        </pc:spChg>
        <pc:spChg chg="add mod">
          <ac:chgData name="Chi Thien Tran" userId="67ec98d88e20c987" providerId="LiveId" clId="{B63748B7-BEB0-475C-B693-390D1F812CF9}" dt="2025-10-03T15:44:11.486" v="973" actId="207"/>
          <ac:spMkLst>
            <pc:docMk/>
            <pc:sldMk cId="370767696" sldId="274"/>
            <ac:spMk id="12" creationId="{6EB781D7-7F2D-78E3-0CF4-A4A114F9B922}"/>
          </ac:spMkLst>
        </pc:spChg>
        <pc:spChg chg="add mod">
          <ac:chgData name="Chi Thien Tran" userId="67ec98d88e20c987" providerId="LiveId" clId="{B63748B7-BEB0-475C-B693-390D1F812CF9}" dt="2025-10-03T15:47:35.157" v="1012" actId="1076"/>
          <ac:spMkLst>
            <pc:docMk/>
            <pc:sldMk cId="370767696" sldId="274"/>
            <ac:spMk id="15" creationId="{F8BB4316-E55B-80CB-C7E9-019F5B126160}"/>
          </ac:spMkLst>
        </pc:spChg>
        <pc:spChg chg="add mod">
          <ac:chgData name="Chi Thien Tran" userId="67ec98d88e20c987" providerId="LiveId" clId="{B63748B7-BEB0-475C-B693-390D1F812CF9}" dt="2025-10-03T15:54:41.217" v="1241" actId="1076"/>
          <ac:spMkLst>
            <pc:docMk/>
            <pc:sldMk cId="370767696" sldId="274"/>
            <ac:spMk id="16" creationId="{09A93292-AD0B-1D7E-6C5D-56AF3597B2CD}"/>
          </ac:spMkLst>
        </pc:spChg>
        <pc:spChg chg="add mod">
          <ac:chgData name="Chi Thien Tran" userId="67ec98d88e20c987" providerId="LiveId" clId="{B63748B7-BEB0-475C-B693-390D1F812CF9}" dt="2025-10-03T16:04:38.458" v="1386" actId="14100"/>
          <ac:spMkLst>
            <pc:docMk/>
            <pc:sldMk cId="370767696" sldId="274"/>
            <ac:spMk id="18" creationId="{0B6AEA43-D60E-1B09-0F08-FD66EA4EF1A6}"/>
          </ac:spMkLst>
        </pc:spChg>
        <pc:grpChg chg="add mod">
          <ac:chgData name="Chi Thien Tran" userId="67ec98d88e20c987" providerId="LiveId" clId="{B63748B7-BEB0-475C-B693-390D1F812CF9}" dt="2025-10-03T15:47:32.445" v="1011" actId="1076"/>
          <ac:grpSpMkLst>
            <pc:docMk/>
            <pc:sldMk cId="370767696" sldId="274"/>
            <ac:grpSpMk id="13" creationId="{4F9A4D87-DC6E-1B8D-3277-925D8B8C68D6}"/>
          </ac:grpSpMkLst>
        </pc:grpChg>
        <pc:picChg chg="add mod ord">
          <ac:chgData name="Chi Thien Tran" userId="67ec98d88e20c987" providerId="LiveId" clId="{B63748B7-BEB0-475C-B693-390D1F812CF9}" dt="2025-10-03T15:54:37.707" v="1240" actId="1076"/>
          <ac:picMkLst>
            <pc:docMk/>
            <pc:sldMk cId="370767696" sldId="274"/>
            <ac:picMk id="8" creationId="{FCD317BC-ED6C-09D1-1236-FC42B2AD427D}"/>
          </ac:picMkLst>
        </pc:picChg>
        <pc:picChg chg="add mod">
          <ac:chgData name="Chi Thien Tran" userId="67ec98d88e20c987" providerId="LiveId" clId="{B63748B7-BEB0-475C-B693-390D1F812CF9}" dt="2025-10-03T15:44:24.852" v="975" actId="207"/>
          <ac:picMkLst>
            <pc:docMk/>
            <pc:sldMk cId="370767696" sldId="274"/>
            <ac:picMk id="10" creationId="{ED2DE5C6-E759-057A-2C5E-553C18E32011}"/>
          </ac:picMkLst>
        </pc:picChg>
      </pc:sldChg>
      <pc:sldChg chg="addSp delSp modSp add mod delAnim modAnim">
        <pc:chgData name="Chi Thien Tran" userId="67ec98d88e20c987" providerId="LiveId" clId="{B63748B7-BEB0-475C-B693-390D1F812CF9}" dt="2025-10-05T09:47:13.115" v="2177"/>
        <pc:sldMkLst>
          <pc:docMk/>
          <pc:sldMk cId="1159536202" sldId="275"/>
        </pc:sldMkLst>
        <pc:spChg chg="mod">
          <ac:chgData name="Chi Thien Tran" userId="67ec98d88e20c987" providerId="LiveId" clId="{B63748B7-BEB0-475C-B693-390D1F812CF9}" dt="2025-10-05T09:47:13.115" v="2177"/>
          <ac:spMkLst>
            <pc:docMk/>
            <pc:sldMk cId="1159536202" sldId="275"/>
            <ac:spMk id="2" creationId="{D32E28FF-0DA6-FCB4-C7A9-7CAC30799A44}"/>
          </ac:spMkLst>
        </pc:spChg>
        <pc:picChg chg="add del mod">
          <ac:chgData name="Chi Thien Tran" userId="67ec98d88e20c987" providerId="LiveId" clId="{B63748B7-BEB0-475C-B693-390D1F812CF9}" dt="2025-10-04T04:03:53.399" v="1836" actId="21"/>
          <ac:picMkLst>
            <pc:docMk/>
            <pc:sldMk cId="1159536202" sldId="275"/>
            <ac:picMk id="4" creationId="{084850DA-F934-4FE1-D13F-3AF0E8F1DBCA}"/>
          </ac:picMkLst>
        </pc:picChg>
        <pc:picChg chg="add mod ord modCrop">
          <ac:chgData name="Chi Thien Tran" userId="67ec98d88e20c987" providerId="LiveId" clId="{B63748B7-BEB0-475C-B693-390D1F812CF9}" dt="2025-10-03T16:03:15.441" v="1301" actId="732"/>
          <ac:picMkLst>
            <pc:docMk/>
            <pc:sldMk cId="1159536202" sldId="275"/>
            <ac:picMk id="6" creationId="{47EE564F-A8AB-64EC-DB71-8A110DE23402}"/>
          </ac:picMkLst>
        </pc:picChg>
        <pc:picChg chg="add mod">
          <ac:chgData name="Chi Thien Tran" userId="67ec98d88e20c987" providerId="LiveId" clId="{B63748B7-BEB0-475C-B693-390D1F812CF9}" dt="2025-10-03T16:03:09.151" v="1300" actId="1076"/>
          <ac:picMkLst>
            <pc:docMk/>
            <pc:sldMk cId="1159536202" sldId="275"/>
            <ac:picMk id="11" creationId="{F48795D7-63FC-7AD1-0FCB-D769D2B46F0A}"/>
          </ac:picMkLst>
        </pc:picChg>
      </pc:sldChg>
      <pc:sldChg chg="addSp delSp modSp add mod delAnim modAnim">
        <pc:chgData name="Chi Thien Tran" userId="67ec98d88e20c987" providerId="LiveId" clId="{B63748B7-BEB0-475C-B693-390D1F812CF9}" dt="2025-10-05T09:47:17.084" v="2178"/>
        <pc:sldMkLst>
          <pc:docMk/>
          <pc:sldMk cId="682354984" sldId="276"/>
        </pc:sldMkLst>
        <pc:spChg chg="mod">
          <ac:chgData name="Chi Thien Tran" userId="67ec98d88e20c987" providerId="LiveId" clId="{B63748B7-BEB0-475C-B693-390D1F812CF9}" dt="2025-10-05T09:47:17.084" v="2178"/>
          <ac:spMkLst>
            <pc:docMk/>
            <pc:sldMk cId="682354984" sldId="276"/>
            <ac:spMk id="2" creationId="{92E4C77A-FC55-B062-1A9C-C524449C0EE0}"/>
          </ac:spMkLst>
        </pc:spChg>
        <pc:spChg chg="add mod">
          <ac:chgData name="Chi Thien Tran" userId="67ec98d88e20c987" providerId="LiveId" clId="{B63748B7-BEB0-475C-B693-390D1F812CF9}" dt="2025-10-04T04:04:30.224" v="1849" actId="1036"/>
          <ac:spMkLst>
            <pc:docMk/>
            <pc:sldMk cId="682354984" sldId="276"/>
            <ac:spMk id="10" creationId="{8A59B080-A1B3-865D-1AB5-FEF252269326}"/>
          </ac:spMkLst>
        </pc:spChg>
        <pc:picChg chg="add mod">
          <ac:chgData name="Chi Thien Tran" userId="67ec98d88e20c987" providerId="LiveId" clId="{B63748B7-BEB0-475C-B693-390D1F812CF9}" dt="2025-10-04T04:04:16.170" v="1844" actId="1076"/>
          <ac:picMkLst>
            <pc:docMk/>
            <pc:sldMk cId="682354984" sldId="276"/>
            <ac:picMk id="4" creationId="{084850DA-F934-4FE1-D13F-3AF0E8F1DBCA}"/>
          </ac:picMkLst>
        </pc:picChg>
        <pc:picChg chg="add mod">
          <ac:chgData name="Chi Thien Tran" userId="67ec98d88e20c987" providerId="LiveId" clId="{B63748B7-BEB0-475C-B693-390D1F812CF9}" dt="2025-10-03T16:01:52.260" v="1294" actId="1076"/>
          <ac:picMkLst>
            <pc:docMk/>
            <pc:sldMk cId="682354984" sldId="276"/>
            <ac:picMk id="5" creationId="{0425A26C-F3D8-88D2-2DFB-ABF8EE525645}"/>
          </ac:picMkLst>
        </pc:picChg>
        <pc:picChg chg="add mod modCrop">
          <ac:chgData name="Chi Thien Tran" userId="67ec98d88e20c987" providerId="LiveId" clId="{B63748B7-BEB0-475C-B693-390D1F812CF9}" dt="2025-10-03T16:02:53.646" v="1297" actId="732"/>
          <ac:picMkLst>
            <pc:docMk/>
            <pc:sldMk cId="682354984" sldId="276"/>
            <ac:picMk id="8" creationId="{493B96CB-FC0E-3AF8-54E4-BFCBDC0F14C7}"/>
          </ac:picMkLst>
        </pc:picChg>
      </pc:sldChg>
      <pc:sldChg chg="modSp new mod">
        <pc:chgData name="Chi Thien Tran" userId="67ec98d88e20c987" providerId="LiveId" clId="{B63748B7-BEB0-475C-B693-390D1F812CF9}" dt="2025-10-05T09:59:28.229" v="2271" actId="20577"/>
        <pc:sldMkLst>
          <pc:docMk/>
          <pc:sldMk cId="3010519374" sldId="277"/>
        </pc:sldMkLst>
        <pc:spChg chg="mod">
          <ac:chgData name="Chi Thien Tran" userId="67ec98d88e20c987" providerId="LiveId" clId="{B63748B7-BEB0-475C-B693-390D1F812CF9}" dt="2025-10-05T09:48:27.701" v="2199" actId="6549"/>
          <ac:spMkLst>
            <pc:docMk/>
            <pc:sldMk cId="3010519374" sldId="277"/>
            <ac:spMk id="2" creationId="{1F4ED597-7C45-26B7-5053-4BF7DE63652B}"/>
          </ac:spMkLst>
        </pc:spChg>
        <pc:spChg chg="mod">
          <ac:chgData name="Chi Thien Tran" userId="67ec98d88e20c987" providerId="LiveId" clId="{B63748B7-BEB0-475C-B693-390D1F812CF9}" dt="2025-10-05T09:59:28.229" v="2271" actId="20577"/>
          <ac:spMkLst>
            <pc:docMk/>
            <pc:sldMk cId="3010519374" sldId="277"/>
            <ac:spMk id="3" creationId="{793F18B3-C766-39B1-88E2-22F1EFAAE319}"/>
          </ac:spMkLst>
        </pc:spChg>
      </pc:sldChg>
      <pc:sldChg chg="addSp delSp modSp add mod delAnim modAnim">
        <pc:chgData name="Chi Thien Tran" userId="67ec98d88e20c987" providerId="LiveId" clId="{B63748B7-BEB0-475C-B693-390D1F812CF9}" dt="2025-10-05T09:47:46.919" v="2191" actId="20577"/>
        <pc:sldMkLst>
          <pc:docMk/>
          <pc:sldMk cId="1550005609" sldId="278"/>
        </pc:sldMkLst>
        <pc:spChg chg="mod">
          <ac:chgData name="Chi Thien Tran" userId="67ec98d88e20c987" providerId="LiveId" clId="{B63748B7-BEB0-475C-B693-390D1F812CF9}" dt="2025-10-05T09:47:46.919" v="2191" actId="20577"/>
          <ac:spMkLst>
            <pc:docMk/>
            <pc:sldMk cId="1550005609" sldId="278"/>
            <ac:spMk id="2" creationId="{6ED50294-6BD8-E4EB-F044-2C0765190DA7}"/>
          </ac:spMkLst>
        </pc:spChg>
        <pc:spChg chg="add del mod">
          <ac:chgData name="Chi Thien Tran" userId="67ec98d88e20c987" providerId="LiveId" clId="{B63748B7-BEB0-475C-B693-390D1F812CF9}" dt="2025-10-04T04:05:59.170" v="1853"/>
          <ac:spMkLst>
            <pc:docMk/>
            <pc:sldMk cId="1550005609" sldId="278"/>
            <ac:spMk id="4" creationId="{C1255540-273D-C176-C843-A1E1F6C56199}"/>
          </ac:spMkLst>
        </pc:spChg>
        <pc:spChg chg="add mod">
          <ac:chgData name="Chi Thien Tran" userId="67ec98d88e20c987" providerId="LiveId" clId="{B63748B7-BEB0-475C-B693-390D1F812CF9}" dt="2025-10-04T04:12:38.294" v="2103" actId="20577"/>
          <ac:spMkLst>
            <pc:docMk/>
            <pc:sldMk cId="1550005609" sldId="278"/>
            <ac:spMk id="9" creationId="{4D172EC5-F1C2-D54E-1C5B-0000AD487577}"/>
          </ac:spMkLst>
        </pc:spChg>
        <pc:spChg chg="mod">
          <ac:chgData name="Chi Thien Tran" userId="67ec98d88e20c987" providerId="LiveId" clId="{B63748B7-BEB0-475C-B693-390D1F812CF9}" dt="2025-10-04T04:09:19.285" v="1999" actId="20577"/>
          <ac:spMkLst>
            <pc:docMk/>
            <pc:sldMk cId="1550005609" sldId="278"/>
            <ac:spMk id="10" creationId="{71E70343-3C9D-A665-47DA-4E985BAA1764}"/>
          </ac:spMkLst>
        </pc:spChg>
        <pc:picChg chg="del">
          <ac:chgData name="Chi Thien Tran" userId="67ec98d88e20c987" providerId="LiveId" clId="{B63748B7-BEB0-475C-B693-390D1F812CF9}" dt="2025-10-04T03:52:49.574" v="1482" actId="478"/>
          <ac:picMkLst>
            <pc:docMk/>
            <pc:sldMk cId="1550005609" sldId="278"/>
            <ac:picMk id="5" creationId="{AA961616-D7BE-D1F7-C456-77138B1C5F5B}"/>
          </ac:picMkLst>
        </pc:picChg>
        <pc:picChg chg="add del mod modCrop">
          <ac:chgData name="Chi Thien Tran" userId="67ec98d88e20c987" providerId="LiveId" clId="{B63748B7-BEB0-475C-B693-390D1F812CF9}" dt="2025-10-04T04:11:22.732" v="2039" actId="478"/>
          <ac:picMkLst>
            <pc:docMk/>
            <pc:sldMk cId="1550005609" sldId="278"/>
            <ac:picMk id="6" creationId="{25140C2B-536F-BD6F-D645-70BF686B4F76}"/>
          </ac:picMkLst>
        </pc:picChg>
        <pc:picChg chg="del">
          <ac:chgData name="Chi Thien Tran" userId="67ec98d88e20c987" providerId="LiveId" clId="{B63748B7-BEB0-475C-B693-390D1F812CF9}" dt="2025-10-04T03:52:54.253" v="1483" actId="478"/>
          <ac:picMkLst>
            <pc:docMk/>
            <pc:sldMk cId="1550005609" sldId="278"/>
            <ac:picMk id="8" creationId="{AD8AF4C6-994D-13C6-7B5F-47AD0200B647}"/>
          </ac:picMkLst>
        </pc:picChg>
        <pc:picChg chg="add mod">
          <ac:chgData name="Chi Thien Tran" userId="67ec98d88e20c987" providerId="LiveId" clId="{B63748B7-BEB0-475C-B693-390D1F812CF9}" dt="2025-10-04T04:12:46.001" v="2105" actId="1076"/>
          <ac:picMkLst>
            <pc:docMk/>
            <pc:sldMk cId="1550005609" sldId="278"/>
            <ac:picMk id="11" creationId="{5764636B-2954-0F1E-0A0D-9482BBC6C6DD}"/>
          </ac:picMkLst>
        </pc:picChg>
      </pc:sldChg>
      <pc:sldChg chg="modSp add ord modAnim">
        <pc:chgData name="Chi Thien Tran" userId="67ec98d88e20c987" providerId="LiveId" clId="{B63748B7-BEB0-475C-B693-390D1F812CF9}" dt="2025-10-05T09:47:39.511" v="2188" actId="6549"/>
        <pc:sldMkLst>
          <pc:docMk/>
          <pc:sldMk cId="3419645979" sldId="279"/>
        </pc:sldMkLst>
        <pc:spChg chg="mod">
          <ac:chgData name="Chi Thien Tran" userId="67ec98d88e20c987" providerId="LiveId" clId="{B63748B7-BEB0-475C-B693-390D1F812CF9}" dt="2025-10-05T09:47:39.511" v="2188" actId="6549"/>
          <ac:spMkLst>
            <pc:docMk/>
            <pc:sldMk cId="3419645979" sldId="279"/>
            <ac:spMk id="2" creationId="{78EF9D22-8557-A4F6-02AB-10BA21FD9258}"/>
          </ac:spMkLst>
        </pc:spChg>
      </pc:sldChg>
      <pc:sldChg chg="addSp delSp modSp add mod">
        <pc:chgData name="Chi Thien Tran" userId="67ec98d88e20c987" providerId="LiveId" clId="{B63748B7-BEB0-475C-B693-390D1F812CF9}" dt="2025-10-05T09:47:53.646" v="2194" actId="20577"/>
        <pc:sldMkLst>
          <pc:docMk/>
          <pc:sldMk cId="2542340009" sldId="280"/>
        </pc:sldMkLst>
        <pc:spChg chg="mod">
          <ac:chgData name="Chi Thien Tran" userId="67ec98d88e20c987" providerId="LiveId" clId="{B63748B7-BEB0-475C-B693-390D1F812CF9}" dt="2025-10-05T09:47:53.646" v="2194" actId="20577"/>
          <ac:spMkLst>
            <pc:docMk/>
            <pc:sldMk cId="2542340009" sldId="280"/>
            <ac:spMk id="2" creationId="{7E40D2B5-8A2C-5BA6-72B7-94431EF65380}"/>
          </ac:spMkLst>
        </pc:spChg>
        <pc:picChg chg="add mod">
          <ac:chgData name="Chi Thien Tran" userId="67ec98d88e20c987" providerId="LiveId" clId="{B63748B7-BEB0-475C-B693-390D1F812CF9}" dt="2025-10-04T04:13:06.409" v="2111" actId="1076"/>
          <ac:picMkLst>
            <pc:docMk/>
            <pc:sldMk cId="2542340009" sldId="280"/>
            <ac:picMk id="3" creationId="{A06C9C65-DE50-E9A0-C650-6E4040144E1B}"/>
          </ac:picMkLst>
        </pc:picChg>
        <pc:picChg chg="del">
          <ac:chgData name="Chi Thien Tran" userId="67ec98d88e20c987" providerId="LiveId" clId="{B63748B7-BEB0-475C-B693-390D1F812CF9}" dt="2025-10-04T04:12:52.997" v="2107" actId="478"/>
          <ac:picMkLst>
            <pc:docMk/>
            <pc:sldMk cId="2542340009" sldId="280"/>
            <ac:picMk id="11" creationId="{6361D91F-CF02-B8F1-45A0-6D397DDB068C}"/>
          </ac:picMkLst>
        </pc:picChg>
      </pc:sldChg>
      <pc:sldChg chg="addSp delSp modSp new mod modAnim">
        <pc:chgData name="Chi Thien Tran" userId="67ec98d88e20c987" providerId="LiveId" clId="{B63748B7-BEB0-475C-B693-390D1F812CF9}" dt="2025-10-05T09:47:33.045" v="2185" actId="122"/>
        <pc:sldMkLst>
          <pc:docMk/>
          <pc:sldMk cId="2738417374" sldId="281"/>
        </pc:sldMkLst>
        <pc:spChg chg="mod">
          <ac:chgData name="Chi Thien Tran" userId="67ec98d88e20c987" providerId="LiveId" clId="{B63748B7-BEB0-475C-B693-390D1F812CF9}" dt="2025-10-05T09:47:33.045" v="2185" actId="122"/>
          <ac:spMkLst>
            <pc:docMk/>
            <pc:sldMk cId="2738417374" sldId="281"/>
            <ac:spMk id="2" creationId="{195D2B4F-FACD-FE16-D7F6-32DFD3765AC4}"/>
          </ac:spMkLst>
        </pc:spChg>
        <pc:spChg chg="del">
          <ac:chgData name="Chi Thien Tran" userId="67ec98d88e20c987" providerId="LiveId" clId="{B63748B7-BEB0-475C-B693-390D1F812CF9}" dt="2025-10-04T04:33:48.226" v="2146"/>
          <ac:spMkLst>
            <pc:docMk/>
            <pc:sldMk cId="2738417374" sldId="281"/>
            <ac:spMk id="3" creationId="{946A08D3-0BBC-4C74-FFB0-3F59D443A236}"/>
          </ac:spMkLst>
        </pc:spChg>
        <pc:picChg chg="add mod">
          <ac:chgData name="Chi Thien Tran" userId="67ec98d88e20c987" providerId="LiveId" clId="{B63748B7-BEB0-475C-B693-390D1F812CF9}" dt="2025-10-04T04:34:05.838" v="2171" actId="1076"/>
          <ac:picMkLst>
            <pc:docMk/>
            <pc:sldMk cId="2738417374" sldId="281"/>
            <ac:picMk id="4" creationId="{A68D673A-B259-998B-60FD-AFD64E183809}"/>
          </ac:picMkLst>
        </pc:picChg>
        <pc:picChg chg="add mod">
          <ac:chgData name="Chi Thien Tran" userId="67ec98d88e20c987" providerId="LiveId" clId="{B63748B7-BEB0-475C-B693-390D1F812CF9}" dt="2025-10-04T07:54:51.588" v="2173" actId="1076"/>
          <ac:picMkLst>
            <pc:docMk/>
            <pc:sldMk cId="2738417374" sldId="281"/>
            <ac:picMk id="5" creationId="{43788A07-44E1-8EFA-9FDA-E0419B70A619}"/>
          </ac:picMkLst>
        </pc:picChg>
      </pc:sldChg>
      <pc:sldChg chg="modSp add mod">
        <pc:chgData name="Chi Thien Tran" userId="67ec98d88e20c987" providerId="LiveId" clId="{B63748B7-BEB0-475C-B693-390D1F812CF9}" dt="2025-10-05T09:59:41.275" v="2274" actId="20577"/>
        <pc:sldMkLst>
          <pc:docMk/>
          <pc:sldMk cId="2300080748" sldId="282"/>
        </pc:sldMkLst>
        <pc:spChg chg="mod">
          <ac:chgData name="Chi Thien Tran" userId="67ec98d88e20c987" providerId="LiveId" clId="{B63748B7-BEB0-475C-B693-390D1F812CF9}" dt="2025-10-05T09:59:34.484" v="2273" actId="20577"/>
          <ac:spMkLst>
            <pc:docMk/>
            <pc:sldMk cId="2300080748" sldId="282"/>
            <ac:spMk id="2" creationId="{7BC456C5-3334-0539-C54F-55333FBD47B9}"/>
          </ac:spMkLst>
        </pc:spChg>
        <pc:spChg chg="mod">
          <ac:chgData name="Chi Thien Tran" userId="67ec98d88e20c987" providerId="LiveId" clId="{B63748B7-BEB0-475C-B693-390D1F812CF9}" dt="2025-10-05T09:59:41.275" v="2274" actId="20577"/>
          <ac:spMkLst>
            <pc:docMk/>
            <pc:sldMk cId="2300080748" sldId="282"/>
            <ac:spMk id="3" creationId="{F12B4049-E2CC-507A-78FE-AAA8601AF06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7FC7C1-D8AA-B091-1F6F-DF34F496CE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4C66C-4BFB-810C-145A-0148EAF322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948B2-9F39-4214-ADF8-BB8A8597363A}" type="datetimeFigureOut">
              <a:rPr lang="en-US" smtClean="0"/>
              <a:t>10/4/2025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74DF4-2BD2-B359-2542-5A3171304A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933CE-E538-0BA9-37EF-03D2B904A5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620F8-C27B-45D3-8113-3F786F5F3A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0263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9B0E6-B9BF-4E2D-AE08-8C7EBB196A2E}" type="datetimeFigureOut">
              <a:rPr lang="en-US" smtClean="0"/>
              <a:t>10/4/2025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3816F-A1CF-4485-B308-1B9F14B36E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839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3816F-A1CF-4485-B308-1B9F14B36EA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44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F153C-274D-1D99-7DF5-01DFD02AA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45D007-BA4F-2968-512E-EDACA4CEF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481EC5-85F0-1CD8-C172-E08F7EE0D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B131D-6030-ED50-253E-036010AFD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3816F-A1CF-4485-B308-1B9F14B36EA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6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3816F-A1CF-4485-B308-1B9F14B36EA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386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3816F-A1CF-4485-B308-1B9F14B36EA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95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45486-2F00-DD3F-83EA-9ABB140CE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25D113-E775-CAF1-85A5-C5E560872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852F3C-97A3-37FC-2A2F-54FAE4B0E1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E65CA-327B-0F0A-6CA9-E86E61EF29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3816F-A1CF-4485-B308-1B9F14B36EA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347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C0A56-B337-37C2-31C5-7A26BFB53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066DB2-D5B0-17CD-DAA9-B63E7EBB47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6EC28-C624-769C-82A4-D14CD4F4D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6E9FF-DE6F-B26C-8725-E70D055AD8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3816F-A1CF-4485-B308-1B9F14B36EA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464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6307-DA4A-E5BD-3DFF-555E78EB2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15D19B-9A60-87E4-FCB2-85CF1ADA4A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999CCF-431A-DA2E-477D-798415E71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6BCAF-7820-CC8F-819D-30631951D2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3816F-A1CF-4485-B308-1B9F14B36EA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552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7CEE4-16B0-31DC-AC9D-23176668A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C84C0-48AF-B530-9712-21AC5A267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013FC-173C-DAC9-8F49-E96402E13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47B66-A282-5D50-3774-B4DE2FB821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3816F-A1CF-4485-B308-1B9F14B36EA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30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8A853-A882-C6F6-3E93-5C53B1363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55B051-8422-F71E-5423-E489C2BC9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ABC182-DA0A-406F-4221-8FFD0972E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29BB0-4158-FDCF-7FD4-98D12E460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3816F-A1CF-4485-B308-1B9F14B36EA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229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78860-4DD5-CC64-FF89-A5171D13F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CC398C-8206-4DC1-9C6D-B16472A79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4F81FF-D9BA-C779-C474-F1CA8CF8C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B93B0-035C-871F-AA69-A2D0CF6B9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3816F-A1CF-4485-B308-1B9F14B36EA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95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F5956-DCAE-FE18-1C90-D40E48230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0D0B-543D-6536-9B3C-D85D322D1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84DF1F-109D-AAC1-0F49-9A736259E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83D69-00EF-23BD-3C14-5907ADC9F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3816F-A1CF-4485-B308-1B9F14B36EA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02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12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4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00BC3F5-39B3-1648-62F2-45C086865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31394">
            <a:off x="3790715" y="4482751"/>
            <a:ext cx="3194131" cy="319413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5A951F4-AC22-7415-9F2B-28314AEB7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38607" flipH="1">
            <a:off x="-587261" y="1663257"/>
            <a:ext cx="2684499" cy="268449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326095-3B51-C5F9-14E2-1D754BD51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78969">
            <a:off x="1920309" y="4797205"/>
            <a:ext cx="2453456" cy="245345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A2DC491-EA74-1A63-78D5-3236C8B0D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213697">
            <a:off x="-491837" y="3688628"/>
            <a:ext cx="3245427" cy="324542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8DEFB3F-949E-05A4-D2E2-BDEC19A1E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451125">
            <a:off x="8514237" y="-118161"/>
            <a:ext cx="3005286" cy="300528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FE53462-3A3E-FD14-1012-5A19F0FD0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8889495">
            <a:off x="10171718" y="145767"/>
            <a:ext cx="1574403" cy="157440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5361A00-F2C4-8F3D-504C-2CF21C8E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520790">
            <a:off x="10917677" y="783939"/>
            <a:ext cx="1488402" cy="14884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80C5E7-B1A1-4648-89D2-17B0F1E7F5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85417" y="359927"/>
            <a:ext cx="7221166" cy="2887389"/>
          </a:xfrm>
        </p:spPr>
        <p:txBody>
          <a:bodyPr anchor="b">
            <a:norm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40298-3E00-4E73-B947-697E692828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85417" y="3368570"/>
            <a:ext cx="7221166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BFF838-44C0-5434-BF69-2B058BC4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579677" y="3278339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5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97DD3BA4-93A7-01B1-262E-C51CA6ACA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51125">
            <a:off x="7815679" y="-83148"/>
            <a:ext cx="3005286" cy="30052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00BC3F5-39B3-1648-62F2-45C086865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31394">
            <a:off x="3790715" y="4482751"/>
            <a:ext cx="3194131" cy="319413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5A951F4-AC22-7415-9F2B-28314AEB7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38607" flipH="1">
            <a:off x="-587261" y="1663257"/>
            <a:ext cx="2684499" cy="268449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326095-3B51-C5F9-14E2-1D754BD51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078969">
            <a:off x="1920309" y="4797205"/>
            <a:ext cx="2453456" cy="245345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A2DC491-EA74-1A63-78D5-3236C8B0D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213697">
            <a:off x="-491837" y="3688628"/>
            <a:ext cx="3245427" cy="324542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FE53462-3A3E-FD14-1012-5A19F0FD0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8889495">
            <a:off x="10171718" y="145767"/>
            <a:ext cx="1574403" cy="157440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5361A00-F2C4-8F3D-504C-2CF21C8E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520790">
            <a:off x="10917677" y="783939"/>
            <a:ext cx="1488402" cy="14884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80C5E7-B1A1-4648-89D2-17B0F1E7F5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55552" y="1717040"/>
            <a:ext cx="7680896" cy="3104855"/>
          </a:xfrm>
        </p:spPr>
        <p:txBody>
          <a:bodyPr anchor="ctr">
            <a:norm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41424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08F1-BB29-4C6F-91C9-653A730B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4FEF9-8D09-4091-BE99-B6264EBD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49AA-83D5-4063-9CDE-AA776304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2B27C-3C99-4208-B425-775413C5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CEC5C30-0B3A-4B13-ADDD-7C63C8AA921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AD6DC5E-041D-BC46-C97A-61F070F58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51125">
            <a:off x="8514237" y="-118161"/>
            <a:ext cx="3005286" cy="30052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E2D9652-3BE5-D545-D5CF-831649D29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889495">
            <a:off x="10171718" y="145767"/>
            <a:ext cx="1574403" cy="157440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0993118-9FA8-8C7E-9DC8-24D57E3FD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520790">
            <a:off x="10917677" y="783939"/>
            <a:ext cx="1488402" cy="148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3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A62B2-A6D1-4A6F-8B20-80606F47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E4958-7A46-4331-B2D8-2C31D8FC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8548B-339B-46B2-BF01-1EE3DDC7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661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CC5AE48-291E-005A-A492-CE0FF1DD1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09186" y="0"/>
            <a:ext cx="3668917" cy="6941127"/>
            <a:chOff x="9009186" y="0"/>
            <a:chExt cx="3668917" cy="694112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035531F-5384-C0A2-104E-55D4C00779C4}"/>
                </a:ext>
              </a:extLst>
            </p:cNvPr>
            <p:cNvGrpSpPr/>
            <p:nvPr/>
          </p:nvGrpSpPr>
          <p:grpSpPr>
            <a:xfrm>
              <a:off x="9055676" y="0"/>
              <a:ext cx="3136324" cy="6858000"/>
              <a:chOff x="9055676" y="0"/>
              <a:chExt cx="3136324" cy="68580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A8AD2DB-4128-5ECA-2FB8-4020AE394BB2}"/>
                  </a:ext>
                </a:extLst>
              </p:cNvPr>
              <p:cNvSpPr/>
              <p:nvPr/>
            </p:nvSpPr>
            <p:spPr>
              <a:xfrm>
                <a:off x="9221932" y="0"/>
                <a:ext cx="2970068" cy="685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96CF12-83CC-ABBC-A014-1B5592F6F505}"/>
                  </a:ext>
                </a:extLst>
              </p:cNvPr>
              <p:cNvSpPr/>
              <p:nvPr/>
            </p:nvSpPr>
            <p:spPr>
              <a:xfrm>
                <a:off x="9055676" y="0"/>
                <a:ext cx="166255" cy="685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191BC38-DFC2-6BC6-E88E-3DECF4A02153}"/>
                  </a:ext>
                </a:extLst>
              </p:cNvPr>
              <p:cNvSpPr/>
              <p:nvPr/>
            </p:nvSpPr>
            <p:spPr>
              <a:xfrm>
                <a:off x="9221932" y="0"/>
                <a:ext cx="114301" cy="685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E6A6F50-9B7A-E587-24AB-02AD9C6DE1E4}"/>
                  </a:ext>
                </a:extLst>
              </p:cNvPr>
              <p:cNvSpPr/>
              <p:nvPr/>
            </p:nvSpPr>
            <p:spPr>
              <a:xfrm>
                <a:off x="9336233" y="0"/>
                <a:ext cx="150667" cy="685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4FFBEFC-4933-FBFE-2CF4-A2BD5CB8B4B8}"/>
                  </a:ext>
                </a:extLst>
              </p:cNvPr>
              <p:cNvSpPr/>
              <p:nvPr/>
            </p:nvSpPr>
            <p:spPr>
              <a:xfrm>
                <a:off x="9336233" y="0"/>
                <a:ext cx="5715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9" name="Graphic 8" descr="Clipboard">
              <a:extLst>
                <a:ext uri="{FF2B5EF4-FFF2-40B4-BE49-F238E27FC236}">
                  <a16:creationId xmlns:a16="http://schemas.microsoft.com/office/drawing/2014/main" id="{5972380A-ABA8-B22B-B9B6-28350A684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09186" y="3272210"/>
              <a:ext cx="3668917" cy="366891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9" y="89087"/>
            <a:ext cx="8141556" cy="1591655"/>
          </a:xfrm>
        </p:spPr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03746-779A-435F-995A-5BF82C86C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69" y="1825625"/>
            <a:ext cx="8141556" cy="4351338"/>
          </a:xfrm>
        </p:spPr>
        <p:txBody>
          <a:bodyPr>
            <a:normAutofit/>
          </a:bodyPr>
          <a:lstStyle>
            <a:lvl1pPr>
              <a:spcBef>
                <a:spcPts val="1000"/>
              </a:spcBef>
              <a:defRPr sz="24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spcBef>
                <a:spcPts val="1000"/>
              </a:spcBef>
              <a:defRPr sz="2000">
                <a:solidFill>
                  <a:schemeClr val="accent5">
                    <a:lumMod val="50000"/>
                  </a:schemeClr>
                </a:solidFill>
              </a:defRPr>
            </a:lvl2pPr>
            <a:lvl3pPr>
              <a:spcBef>
                <a:spcPts val="1000"/>
              </a:spcBef>
              <a:defRPr sz="1800">
                <a:solidFill>
                  <a:schemeClr val="accent5">
                    <a:lumMod val="50000"/>
                  </a:schemeClr>
                </a:solidFill>
              </a:defRPr>
            </a:lvl3pPr>
            <a:lvl4pPr>
              <a:spcBef>
                <a:spcPts val="1000"/>
              </a:spcBef>
              <a:defRPr sz="1600">
                <a:solidFill>
                  <a:schemeClr val="accent5">
                    <a:lumMod val="50000"/>
                  </a:schemeClr>
                </a:solidFill>
              </a:defRPr>
            </a:lvl4pPr>
            <a:lvl5pPr>
              <a:spcBef>
                <a:spcPts val="1000"/>
              </a:spcBef>
              <a:defRPr sz="160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4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ix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CB221D3-6315-64BB-0994-9A310350F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1282" y="1768455"/>
            <a:ext cx="2268675" cy="201583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E21FEC0-BE16-4B46-6696-739A3956C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1282" y="4307031"/>
            <a:ext cx="2268675" cy="201583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9F97669-2546-AA5C-3BA3-6ECB25C5F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2299" y="1768455"/>
            <a:ext cx="2268675" cy="201583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0EFA880-FC7C-5A7B-D5ED-2E2C5BFF7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2299" y="4307031"/>
            <a:ext cx="2268675" cy="201583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F00A563-A25F-1EBD-4EEE-4C710E8EF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113" y="1768455"/>
            <a:ext cx="2268675" cy="201583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80689EF-32EC-1547-75CA-66B971009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113" y="4307031"/>
            <a:ext cx="2268675" cy="20158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569" y="70382"/>
            <a:ext cx="8179441" cy="881277"/>
          </a:xfrm>
        </p:spPr>
        <p:txBody>
          <a:bodyPr anchor="ctr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EAE7AC08-8ACF-8A47-6539-ABE76AAE43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6671" y="1009650"/>
            <a:ext cx="8178363" cy="642938"/>
          </a:xfrm>
        </p:spPr>
        <p:txBody>
          <a:bodyPr tIns="0">
            <a:noAutofit/>
          </a:bodyPr>
          <a:lstStyle>
            <a:lvl1pPr marL="0" indent="0">
              <a:buNone/>
              <a:defRPr sz="18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0A2B642-BF0F-0152-908D-0464DA28435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98419" y="2296391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9DD84C2B-121B-74A9-6362-C8FCD9883B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6697" y="3842281"/>
            <a:ext cx="2117845" cy="560223"/>
          </a:xfrm>
        </p:spPr>
        <p:txBody>
          <a:bodyPr tIns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Picture Placeholder 52">
            <a:extLst>
              <a:ext uri="{FF2B5EF4-FFF2-40B4-BE49-F238E27FC236}">
                <a16:creationId xmlns:a16="http://schemas.microsoft.com/office/drawing/2014/main" id="{3A65400F-DB0C-BEC6-A442-2D18C0552B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98419" y="4859281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3">
            <a:extLst>
              <a:ext uri="{FF2B5EF4-FFF2-40B4-BE49-F238E27FC236}">
                <a16:creationId xmlns:a16="http://schemas.microsoft.com/office/drawing/2014/main" id="{C694B856-BF94-9E12-F3B8-EBCE53FC1F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697" y="6395668"/>
            <a:ext cx="2117845" cy="391949"/>
          </a:xfrm>
        </p:spPr>
        <p:txBody>
          <a:bodyPr tIns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Picture Placeholder 52">
            <a:extLst>
              <a:ext uri="{FF2B5EF4-FFF2-40B4-BE49-F238E27FC236}">
                <a16:creationId xmlns:a16="http://schemas.microsoft.com/office/drawing/2014/main" id="{B05003ED-97CA-ACC0-EAFF-B6BE36F4499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149436" y="2296391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85552608-9B21-48D9-05EC-9559CD847E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47714" y="3842281"/>
            <a:ext cx="2117845" cy="560223"/>
          </a:xfrm>
        </p:spPr>
        <p:txBody>
          <a:bodyPr tIns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Picture Placeholder 52">
            <a:extLst>
              <a:ext uri="{FF2B5EF4-FFF2-40B4-BE49-F238E27FC236}">
                <a16:creationId xmlns:a16="http://schemas.microsoft.com/office/drawing/2014/main" id="{8D142141-5EFE-AE92-887C-AF7122E3AAF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149436" y="4839013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989C3E-1EBE-7D4C-FCBD-42592FD9F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55676" y="0"/>
            <a:ext cx="3136324" cy="7050231"/>
            <a:chOff x="9055676" y="0"/>
            <a:chExt cx="3136324" cy="705023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F3D21E8-C54B-81FE-7C29-5B1A46C3A5AF}"/>
                </a:ext>
              </a:extLst>
            </p:cNvPr>
            <p:cNvGrpSpPr/>
            <p:nvPr/>
          </p:nvGrpSpPr>
          <p:grpSpPr>
            <a:xfrm>
              <a:off x="9055676" y="0"/>
              <a:ext cx="3136324" cy="6858000"/>
              <a:chOff x="9055676" y="0"/>
              <a:chExt cx="3136324" cy="68580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7D92700-70DD-00E1-001C-691299ECB2CE}"/>
                  </a:ext>
                </a:extLst>
              </p:cNvPr>
              <p:cNvSpPr/>
              <p:nvPr/>
            </p:nvSpPr>
            <p:spPr>
              <a:xfrm>
                <a:off x="9221932" y="0"/>
                <a:ext cx="2970068" cy="685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41EFE4B-9FB1-5DE1-771B-86CD9CE26090}"/>
                  </a:ext>
                </a:extLst>
              </p:cNvPr>
              <p:cNvSpPr/>
              <p:nvPr/>
            </p:nvSpPr>
            <p:spPr>
              <a:xfrm>
                <a:off x="9055676" y="0"/>
                <a:ext cx="166255" cy="685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9615517-CB50-B0CD-956D-BB99470CD51D}"/>
                  </a:ext>
                </a:extLst>
              </p:cNvPr>
              <p:cNvSpPr/>
              <p:nvPr/>
            </p:nvSpPr>
            <p:spPr>
              <a:xfrm>
                <a:off x="9221932" y="0"/>
                <a:ext cx="114301" cy="685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74C90E9-6EDE-D764-1FAA-1774082FF60B}"/>
                  </a:ext>
                </a:extLst>
              </p:cNvPr>
              <p:cNvSpPr/>
              <p:nvPr/>
            </p:nvSpPr>
            <p:spPr>
              <a:xfrm>
                <a:off x="9336233" y="0"/>
                <a:ext cx="150667" cy="685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F850449-5A16-152B-1D51-38BA1FAFCC66}"/>
                  </a:ext>
                </a:extLst>
              </p:cNvPr>
              <p:cNvSpPr/>
              <p:nvPr/>
            </p:nvSpPr>
            <p:spPr>
              <a:xfrm>
                <a:off x="9336233" y="0"/>
                <a:ext cx="5715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9" name="Graphic 28" descr="Shirt">
              <a:extLst>
                <a:ext uri="{FF2B5EF4-FFF2-40B4-BE49-F238E27FC236}">
                  <a16:creationId xmlns:a16="http://schemas.microsoft.com/office/drawing/2014/main" id="{BC5B449E-18C8-C275-1DFE-E844A32CD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887424">
              <a:off x="9541289" y="4083626"/>
              <a:ext cx="1951759" cy="1951759"/>
            </a:xfrm>
            <a:prstGeom prst="rect">
              <a:avLst/>
            </a:prstGeom>
          </p:spPr>
        </p:pic>
        <p:pic>
          <p:nvPicPr>
            <p:cNvPr id="30" name="Graphic 29" descr="Glasses">
              <a:extLst>
                <a:ext uri="{FF2B5EF4-FFF2-40B4-BE49-F238E27FC236}">
                  <a16:creationId xmlns:a16="http://schemas.microsoft.com/office/drawing/2014/main" id="{51B54DB6-8A66-FB28-BE2A-B71834A79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795024">
              <a:off x="11018693" y="3451676"/>
              <a:ext cx="1034563" cy="1034563"/>
            </a:xfrm>
            <a:prstGeom prst="rect">
              <a:avLst/>
            </a:prstGeom>
          </p:spPr>
        </p:pic>
        <p:pic>
          <p:nvPicPr>
            <p:cNvPr id="31" name="Graphic 30" descr="Boot">
              <a:extLst>
                <a:ext uri="{FF2B5EF4-FFF2-40B4-BE49-F238E27FC236}">
                  <a16:creationId xmlns:a16="http://schemas.microsoft.com/office/drawing/2014/main" id="{7B73F953-B9B8-795D-40E4-2AEB8A19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97835" y="5595504"/>
              <a:ext cx="1454727" cy="1454727"/>
            </a:xfrm>
            <a:prstGeom prst="rect">
              <a:avLst/>
            </a:prstGeom>
          </p:spPr>
        </p:pic>
      </p:grp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89CADEAF-D65D-8FD4-E1A9-B043A2E2E9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7714" y="6395668"/>
            <a:ext cx="2117845" cy="391949"/>
          </a:xfrm>
        </p:spPr>
        <p:txBody>
          <a:bodyPr tIns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Picture Placeholder 52">
            <a:extLst>
              <a:ext uri="{FF2B5EF4-FFF2-40B4-BE49-F238E27FC236}">
                <a16:creationId xmlns:a16="http://schemas.microsoft.com/office/drawing/2014/main" id="{0E1FE068-5CF8-7613-0B65-6B6E32D045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96250" y="2296391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DC3427CE-8A56-70FC-A3A0-4BD14DB8F5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94528" y="3842281"/>
            <a:ext cx="2117845" cy="560223"/>
          </a:xfrm>
        </p:spPr>
        <p:txBody>
          <a:bodyPr tIns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Picture Placeholder 52">
            <a:extLst>
              <a:ext uri="{FF2B5EF4-FFF2-40B4-BE49-F238E27FC236}">
                <a16:creationId xmlns:a16="http://schemas.microsoft.com/office/drawing/2014/main" id="{12A64211-5E0E-089E-6F73-1A27AC2862C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096250" y="4839013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8ABDFD1A-A7F6-884E-E136-539ECF00EC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4528" y="6395668"/>
            <a:ext cx="2117845" cy="391949"/>
          </a:xfrm>
        </p:spPr>
        <p:txBody>
          <a:bodyPr tIns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8845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F3D21E8-C54B-81FE-7C29-5B1A46C3A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D92700-70DD-00E1-001C-691299ECB2CE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41EFE4B-9FB1-5DE1-771B-86CD9CE26090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9615517-CB50-B0CD-956D-BB99470CD51D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4C90E9-6EDE-D764-1FAA-1774082FF60B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F850449-5A16-152B-1D51-38BA1FAFCC66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569" y="111760"/>
            <a:ext cx="8179441" cy="1073579"/>
          </a:xfrm>
        </p:spPr>
        <p:txBody>
          <a:bodyPr anchor="b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EAE7AC08-8ACF-8A47-6539-ABE76AAE434E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16671" y="1209039"/>
            <a:ext cx="8178363" cy="386081"/>
          </a:xfrm>
        </p:spPr>
        <p:txBody>
          <a:bodyPr tIns="0" anchor="ctr">
            <a:noAutofit/>
          </a:bodyPr>
          <a:lstStyle>
            <a:lvl1pPr marL="0" indent="0">
              <a:buNone/>
              <a:defRPr sz="18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B137BB-D176-29BA-51A9-8D59FA6D00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5569" y="1608089"/>
            <a:ext cx="7216430" cy="494337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 sz="1800">
                <a:solidFill>
                  <a:schemeClr val="accent5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5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5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D58403-87BD-C72A-405B-69365E022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14" r="15244"/>
          <a:stretch/>
        </p:blipFill>
        <p:spPr>
          <a:xfrm>
            <a:off x="9486900" y="2973678"/>
            <a:ext cx="2705100" cy="388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8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F3D21E8-C54B-81FE-7C29-5B1A46C3A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D92700-70DD-00E1-001C-691299ECB2CE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41EFE4B-9FB1-5DE1-771B-86CD9CE26090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9615517-CB50-B0CD-956D-BB99470CD51D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4C90E9-6EDE-D764-1FAA-1774082FF60B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F850449-5A16-152B-1D51-38BA1FAFCC66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569" y="111760"/>
            <a:ext cx="8179441" cy="1073579"/>
          </a:xfrm>
        </p:spPr>
        <p:txBody>
          <a:bodyPr anchor="b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EAE7AC08-8ACF-8A47-6539-ABE76AAE434E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16671" y="1209039"/>
            <a:ext cx="8178363" cy="386081"/>
          </a:xfrm>
        </p:spPr>
        <p:txBody>
          <a:bodyPr tIns="0" anchor="ctr">
            <a:noAutofit/>
          </a:bodyPr>
          <a:lstStyle>
            <a:lvl1pPr marL="0" indent="0">
              <a:buNone/>
              <a:defRPr sz="18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B137BB-D176-29BA-51A9-8D59FA6D00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5569" y="1608089"/>
            <a:ext cx="7216430" cy="494337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 sz="1800">
                <a:solidFill>
                  <a:schemeClr val="accent5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5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5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CD37FEF-9445-6BCC-841A-0673D966F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048" r="19552"/>
          <a:stretch/>
        </p:blipFill>
        <p:spPr>
          <a:xfrm>
            <a:off x="9486899" y="2591331"/>
            <a:ext cx="2705101" cy="426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19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F3D21E8-C54B-81FE-7C29-5B1A46C3A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0" y="0"/>
            <a:ext cx="3136324" cy="6858000"/>
            <a:chOff x="9055676" y="0"/>
            <a:chExt cx="3136324" cy="685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D92700-70DD-00E1-001C-691299ECB2CE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41EFE4B-9FB1-5DE1-771B-86CD9CE26090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9615517-CB50-B0CD-956D-BB99470CD51D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4C90E9-6EDE-D764-1FAA-1774082FF60B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F850449-5A16-152B-1D51-38BA1FAFCC66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437665" y="111760"/>
            <a:ext cx="8179441" cy="1073579"/>
          </a:xfrm>
        </p:spPr>
        <p:txBody>
          <a:bodyPr anchor="b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EAE7AC08-8ACF-8A47-6539-ABE76AAE434E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438768" y="1209039"/>
            <a:ext cx="3933013" cy="386081"/>
          </a:xfrm>
        </p:spPr>
        <p:txBody>
          <a:bodyPr tIns="0" anchor="ctr">
            <a:noAutofit/>
          </a:bodyPr>
          <a:lstStyle>
            <a:lvl1pPr marL="0" indent="0">
              <a:buNone/>
              <a:defRPr sz="18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B137BB-D176-29BA-51A9-8D59FA6D00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37665" y="1608089"/>
            <a:ext cx="3933614" cy="494337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 sz="1800">
                <a:solidFill>
                  <a:schemeClr val="accent5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5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5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CD37FEF-9445-6BCC-841A-0673D966F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048" r="19552"/>
          <a:stretch/>
        </p:blipFill>
        <p:spPr>
          <a:xfrm>
            <a:off x="0" y="2591331"/>
            <a:ext cx="2705101" cy="4266669"/>
          </a:xfrm>
          <a:prstGeom prst="rect">
            <a:avLst/>
          </a:prstGeom>
        </p:spPr>
      </p:pic>
      <p:sp>
        <p:nvSpPr>
          <p:cNvPr id="4" name="Text Placeholder 43">
            <a:extLst>
              <a:ext uri="{FF2B5EF4-FFF2-40B4-BE49-F238E27FC236}">
                <a16:creationId xmlns:a16="http://schemas.microsoft.com/office/drawing/2014/main" id="{A161B53F-A441-96B8-2517-F699FD4957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4093" y="1209039"/>
            <a:ext cx="3933013" cy="386081"/>
          </a:xfrm>
        </p:spPr>
        <p:txBody>
          <a:bodyPr tIns="0" anchor="ctr">
            <a:noAutofit/>
          </a:bodyPr>
          <a:lstStyle>
            <a:lvl1pPr marL="0" indent="0">
              <a:buNone/>
              <a:defRPr sz="18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376168A-A686-C74E-2BEA-2454CA40BE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82940" y="1608089"/>
            <a:ext cx="3933614" cy="494337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 sz="1800">
                <a:solidFill>
                  <a:schemeClr val="accent5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5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5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79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F3D21E8-C54B-81FE-7C29-5B1A46C3A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D92700-70DD-00E1-001C-691299ECB2CE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41EFE4B-9FB1-5DE1-771B-86CD9CE26090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9615517-CB50-B0CD-956D-BB99470CD51D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4C90E9-6EDE-D764-1FAA-1774082FF60B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F850449-5A16-152B-1D51-38BA1FAFCC66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569" y="111760"/>
            <a:ext cx="8179441" cy="1073579"/>
          </a:xfrm>
        </p:spPr>
        <p:txBody>
          <a:bodyPr anchor="b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B137BB-D176-29BA-51A9-8D59FA6D00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5568" y="1388539"/>
            <a:ext cx="8179441" cy="4270581"/>
          </a:xfrm>
        </p:spPr>
        <p:txBody>
          <a:bodyPr>
            <a:normAutofit/>
          </a:bodyPr>
          <a:lstStyle>
            <a:lvl1pPr>
              <a:spcBef>
                <a:spcPts val="2400"/>
              </a:spcBef>
              <a:defRPr sz="16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spcBef>
                <a:spcPts val="2400"/>
              </a:spcBef>
              <a:defRPr sz="1400">
                <a:solidFill>
                  <a:schemeClr val="accent5">
                    <a:lumMod val="50000"/>
                  </a:schemeClr>
                </a:solidFill>
              </a:defRPr>
            </a:lvl2pPr>
            <a:lvl3pPr>
              <a:spcBef>
                <a:spcPts val="2400"/>
              </a:spcBef>
              <a:defRPr sz="1200">
                <a:solidFill>
                  <a:schemeClr val="accent5">
                    <a:lumMod val="50000"/>
                  </a:schemeClr>
                </a:solidFill>
              </a:defRPr>
            </a:lvl3pPr>
            <a:lvl4pPr>
              <a:spcBef>
                <a:spcPts val="2400"/>
              </a:spcBef>
              <a:defRPr sz="1100">
                <a:solidFill>
                  <a:schemeClr val="accent5">
                    <a:lumMod val="50000"/>
                  </a:schemeClr>
                </a:solidFill>
              </a:defRPr>
            </a:lvl4pPr>
            <a:lvl5pPr>
              <a:spcBef>
                <a:spcPts val="2400"/>
              </a:spcBef>
              <a:defRPr sz="110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218DA4-ABFB-5090-45B6-A58A756085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297" y="5872163"/>
            <a:ext cx="8179441" cy="56991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73B7EE0-028A-E52A-CBF1-C27B48169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0534" y="4155643"/>
            <a:ext cx="2798617" cy="279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65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F3D21E8-C54B-81FE-7C29-5B1A46C3A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0" y="0"/>
            <a:ext cx="3136324" cy="6858000"/>
            <a:chOff x="9055676" y="0"/>
            <a:chExt cx="3136324" cy="685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D92700-70DD-00E1-001C-691299ECB2CE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41EFE4B-9FB1-5DE1-771B-86CD9CE26090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9615517-CB50-B0CD-956D-BB99470CD51D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4C90E9-6EDE-D764-1FAA-1774082FF60B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F850449-5A16-152B-1D51-38BA1FAFCC66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407838" y="111760"/>
            <a:ext cx="8179441" cy="1073579"/>
          </a:xfrm>
        </p:spPr>
        <p:txBody>
          <a:bodyPr anchor="b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B137BB-D176-29BA-51A9-8D59FA6D00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07836" y="1388539"/>
            <a:ext cx="3931920" cy="4270581"/>
          </a:xfrm>
        </p:spPr>
        <p:txBody>
          <a:bodyPr>
            <a:normAutofit/>
          </a:bodyPr>
          <a:lstStyle>
            <a:lvl1pPr>
              <a:spcBef>
                <a:spcPts val="2400"/>
              </a:spcBef>
              <a:defRPr sz="15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spcBef>
                <a:spcPts val="2400"/>
              </a:spcBef>
              <a:defRPr sz="1400">
                <a:solidFill>
                  <a:schemeClr val="accent5">
                    <a:lumMod val="50000"/>
                  </a:schemeClr>
                </a:solidFill>
              </a:defRPr>
            </a:lvl2pPr>
            <a:lvl3pPr>
              <a:spcBef>
                <a:spcPts val="2400"/>
              </a:spcBef>
              <a:defRPr sz="1200">
                <a:solidFill>
                  <a:schemeClr val="accent5">
                    <a:lumMod val="50000"/>
                  </a:schemeClr>
                </a:solidFill>
              </a:defRPr>
            </a:lvl3pPr>
            <a:lvl4pPr>
              <a:spcBef>
                <a:spcPts val="2400"/>
              </a:spcBef>
              <a:defRPr sz="1100">
                <a:solidFill>
                  <a:schemeClr val="accent5">
                    <a:lumMod val="50000"/>
                  </a:schemeClr>
                </a:solidFill>
              </a:defRPr>
            </a:lvl4pPr>
            <a:lvl5pPr>
              <a:spcBef>
                <a:spcPts val="2400"/>
              </a:spcBef>
              <a:defRPr sz="110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218DA4-ABFB-5090-45B6-A58A756085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07566" y="5872163"/>
            <a:ext cx="8179441" cy="569912"/>
          </a:xfrm>
        </p:spPr>
        <p:txBody>
          <a:bodyPr anchor="ctr">
            <a:noAutofit/>
          </a:bodyPr>
          <a:lstStyle>
            <a:lvl1pPr marL="0" indent="0">
              <a:buNone/>
              <a:defRPr sz="1100">
                <a:solidFill>
                  <a:schemeClr val="accent2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73B7EE0-028A-E52A-CBF1-C27B48169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184" y="4160982"/>
            <a:ext cx="2798617" cy="2798617"/>
          </a:xfrm>
          <a:prstGeom prst="rect">
            <a:avLst/>
          </a:prstGeom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AF187D7-672C-D333-D844-B39166C78DB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55087" y="1388538"/>
            <a:ext cx="3931920" cy="4270581"/>
          </a:xfrm>
        </p:spPr>
        <p:txBody>
          <a:bodyPr>
            <a:normAutofit/>
          </a:bodyPr>
          <a:lstStyle>
            <a:lvl1pPr>
              <a:spcBef>
                <a:spcPts val="2400"/>
              </a:spcBef>
              <a:defRPr sz="15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spcBef>
                <a:spcPts val="2400"/>
              </a:spcBef>
              <a:defRPr sz="1400">
                <a:solidFill>
                  <a:schemeClr val="accent5">
                    <a:lumMod val="50000"/>
                  </a:schemeClr>
                </a:solidFill>
              </a:defRPr>
            </a:lvl2pPr>
            <a:lvl3pPr>
              <a:spcBef>
                <a:spcPts val="2400"/>
              </a:spcBef>
              <a:defRPr sz="1200">
                <a:solidFill>
                  <a:schemeClr val="accent5">
                    <a:lumMod val="50000"/>
                  </a:schemeClr>
                </a:solidFill>
              </a:defRPr>
            </a:lvl3pPr>
            <a:lvl4pPr>
              <a:spcBef>
                <a:spcPts val="2400"/>
              </a:spcBef>
              <a:defRPr sz="1100">
                <a:solidFill>
                  <a:schemeClr val="accent5">
                    <a:lumMod val="50000"/>
                  </a:schemeClr>
                </a:solidFill>
              </a:defRPr>
            </a:lvl4pPr>
            <a:lvl5pPr>
              <a:spcBef>
                <a:spcPts val="2400"/>
              </a:spcBef>
              <a:defRPr sz="110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395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F3D21E8-C54B-81FE-7C29-5B1A46C3A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D92700-70DD-00E1-001C-691299ECB2CE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41EFE4B-9FB1-5DE1-771B-86CD9CE26090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9615517-CB50-B0CD-956D-BB99470CD51D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4C90E9-6EDE-D764-1FAA-1774082FF60B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F850449-5A16-152B-1D51-38BA1FAFCC66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569" y="111760"/>
            <a:ext cx="8179441" cy="1073579"/>
          </a:xfrm>
        </p:spPr>
        <p:txBody>
          <a:bodyPr anchor="b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B137BB-D176-29BA-51A9-8D59FA6D00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5568" y="1388539"/>
            <a:ext cx="8179441" cy="4270581"/>
          </a:xfrm>
        </p:spPr>
        <p:txBody>
          <a:bodyPr>
            <a:normAutofit/>
          </a:bodyPr>
          <a:lstStyle>
            <a:lvl1pPr>
              <a:spcBef>
                <a:spcPts val="2400"/>
              </a:spcBef>
              <a:defRPr sz="16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spcBef>
                <a:spcPts val="2400"/>
              </a:spcBef>
              <a:defRPr sz="1400">
                <a:solidFill>
                  <a:schemeClr val="accent5">
                    <a:lumMod val="50000"/>
                  </a:schemeClr>
                </a:solidFill>
              </a:defRPr>
            </a:lvl2pPr>
            <a:lvl3pPr>
              <a:spcBef>
                <a:spcPts val="2400"/>
              </a:spcBef>
              <a:defRPr sz="1200">
                <a:solidFill>
                  <a:schemeClr val="accent5">
                    <a:lumMod val="50000"/>
                  </a:schemeClr>
                </a:solidFill>
              </a:defRPr>
            </a:lvl3pPr>
            <a:lvl4pPr>
              <a:spcBef>
                <a:spcPts val="2400"/>
              </a:spcBef>
              <a:defRPr sz="1100">
                <a:solidFill>
                  <a:schemeClr val="accent5">
                    <a:lumMod val="50000"/>
                  </a:schemeClr>
                </a:solidFill>
              </a:defRPr>
            </a:lvl4pPr>
            <a:lvl5pPr>
              <a:spcBef>
                <a:spcPts val="2400"/>
              </a:spcBef>
              <a:defRPr sz="110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78DBAE8-C7DA-C1F5-0391-B8524E20A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15" r="14689" b="1201"/>
          <a:stretch/>
        </p:blipFill>
        <p:spPr>
          <a:xfrm flipH="1">
            <a:off x="9507682" y="3014205"/>
            <a:ext cx="2684315" cy="38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24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5B175-C851-453B-B2A0-9A5CFCAD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F4A2-0E4F-4E49-A0BF-BEEC72203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8AA27-3F13-4BFD-B949-21CF31910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99A2-0FED-42D4-9FBD-08CC1C3F8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468D4-5440-4CE2-BAB3-61D83F628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3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6" r:id="rId6"/>
    <p:sldLayoutId id="2147483663" r:id="rId7"/>
    <p:sldLayoutId id="2147483667" r:id="rId8"/>
    <p:sldLayoutId id="2147483664" r:id="rId9"/>
    <p:sldLayoutId id="2147483665" r:id="rId10"/>
    <p:sldLayoutId id="2147483654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C7687B-630E-73B0-D12D-839A252BD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5417" y="359927"/>
            <a:ext cx="7221166" cy="2887389"/>
          </a:xfrm>
        </p:spPr>
        <p:txBody>
          <a:bodyPr>
            <a:noAutofit/>
          </a:bodyPr>
          <a:lstStyle/>
          <a:p>
            <a:r>
              <a:rPr lang="ru-RU" sz="6000" dirty="0"/>
              <a:t>Раскрытие секрета инструмента</a:t>
            </a:r>
            <a:r>
              <a:rPr lang="en-US" sz="6000" dirty="0"/>
              <a:t> </a:t>
            </a:r>
            <a:r>
              <a:rPr lang="en-US" sz="6000" dirty="0" err="1"/>
              <a:t>Futag</a:t>
            </a:r>
            <a:endParaRPr lang="en-US" sz="60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2D1C1E9-19F7-AE99-162C-C268D9BAC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5417" y="3368570"/>
            <a:ext cx="7221166" cy="1655762"/>
          </a:xfrm>
        </p:spPr>
        <p:txBody>
          <a:bodyPr/>
          <a:lstStyle/>
          <a:p>
            <a:r>
              <a:rPr lang="en-US" dirty="0"/>
              <a:t>Tran Chi Thien</a:t>
            </a:r>
          </a:p>
          <a:p>
            <a:r>
              <a:rPr lang="en-US" dirty="0"/>
              <a:t>Ex. ISP RAS programmer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778086-8B6A-8961-AFB6-B4D2C0845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579677" y="3278339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85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38C85-F867-F1BC-5961-DE1018758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50294-6BD8-E4EB-F044-2C076519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9" y="89087"/>
            <a:ext cx="8344652" cy="1591655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ru-RU" dirty="0"/>
              <a:t>Введение в </a:t>
            </a:r>
            <a:r>
              <a:rPr lang="en-US" dirty="0" err="1"/>
              <a:t>Futag</a:t>
            </a:r>
            <a:r>
              <a:rPr lang="ru-RU" dirty="0"/>
              <a:t> </a:t>
            </a:r>
            <a:br>
              <a:rPr lang="en-US" dirty="0"/>
            </a:br>
            <a:r>
              <a:rPr lang="ru-RU" dirty="0"/>
              <a:t>анализ результата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E70343-3C9D-A665-47DA-4E985BAA1764}"/>
              </a:ext>
            </a:extLst>
          </p:cNvPr>
          <p:cNvSpPr txBox="1"/>
          <p:nvPr/>
        </p:nvSpPr>
        <p:spPr>
          <a:xfrm>
            <a:off x="9857932" y="4152715"/>
            <a:ext cx="1934675" cy="231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solidFill>
                  <a:schemeClr val="bg1"/>
                </a:solidFill>
              </a:rPr>
              <a:t>Включить заголовки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solidFill>
                  <a:schemeClr val="bg1"/>
                </a:solidFill>
              </a:rPr>
              <a:t>Задать пути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и параметры при компиляции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solidFill>
                  <a:schemeClr val="bg1"/>
                </a:solidFill>
              </a:rPr>
              <a:t>Линковать статические файлы (.</a:t>
            </a:r>
            <a:r>
              <a:rPr lang="en-US" sz="1400" dirty="0">
                <a:solidFill>
                  <a:schemeClr val="bg1"/>
                </a:solidFill>
              </a:rPr>
              <a:t>a)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D172EC5-F1C2-D54E-1C5B-0000AD487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Крэши</a:t>
            </a:r>
            <a:r>
              <a:rPr lang="ru-RU" dirty="0"/>
              <a:t> и покрытие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64636B-2954-0F1E-0A0D-9482BBC6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043" y="2611256"/>
            <a:ext cx="6588607" cy="332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0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F584-F96A-30C0-37F0-97FF7FE64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D2B5-8A2C-5BA6-72B7-94431EF65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9" y="89087"/>
            <a:ext cx="8344652" cy="1591655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ru-RU" dirty="0"/>
              <a:t>Введение в </a:t>
            </a:r>
            <a:r>
              <a:rPr lang="en-US" dirty="0" err="1"/>
              <a:t>Futag</a:t>
            </a:r>
            <a:r>
              <a:rPr lang="ru-RU" dirty="0"/>
              <a:t> </a:t>
            </a:r>
            <a:br>
              <a:rPr lang="en-US" dirty="0"/>
            </a:br>
            <a:r>
              <a:rPr lang="ru-RU" dirty="0"/>
              <a:t>анализ результата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4FD3DC-3981-BA05-934D-8422BB93AC7D}"/>
              </a:ext>
            </a:extLst>
          </p:cNvPr>
          <p:cNvSpPr txBox="1"/>
          <p:nvPr/>
        </p:nvSpPr>
        <p:spPr>
          <a:xfrm>
            <a:off x="9857932" y="4152715"/>
            <a:ext cx="1934675" cy="231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solidFill>
                  <a:schemeClr val="bg1"/>
                </a:solidFill>
              </a:rPr>
              <a:t>Включить заголовки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solidFill>
                  <a:schemeClr val="bg1"/>
                </a:solidFill>
              </a:rPr>
              <a:t>Задать пути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и параметры при компиляции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solidFill>
                  <a:schemeClr val="bg1"/>
                </a:solidFill>
              </a:rPr>
              <a:t>Линковать статические файлы (.</a:t>
            </a:r>
            <a:r>
              <a:rPr lang="en-US" sz="1400" dirty="0">
                <a:solidFill>
                  <a:schemeClr val="bg1"/>
                </a:solidFill>
              </a:rPr>
              <a:t>a)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9F88BC-2F06-F52A-1DFB-974C28BE5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Крэши</a:t>
            </a:r>
            <a:r>
              <a:rPr lang="ru-RU" dirty="0"/>
              <a:t> и покрытие</a:t>
            </a:r>
          </a:p>
          <a:p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6C9C65-DE50-E9A0-C650-6E4040144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252" y="2341669"/>
            <a:ext cx="7114941" cy="426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4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ED597-7C45-26B7-5053-4BF7DE63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ru-RU" dirty="0"/>
              <a:t>Авто</a:t>
            </a:r>
            <a:r>
              <a:rPr lang="en-US" dirty="0"/>
              <a:t>-</a:t>
            </a:r>
            <a:r>
              <a:rPr lang="ru-RU" dirty="0"/>
              <a:t>тестирование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F18B3-C766-39B1-88E2-22F1EFAAE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0519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E53EA-7743-E409-E722-56CDD809F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456C5-3334-0539-C54F-55333FBD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</a:t>
            </a:r>
            <a:r>
              <a:rPr lang="en-US" dirty="0"/>
              <a:t>. </a:t>
            </a:r>
            <a:r>
              <a:rPr lang="ru-RU" dirty="0"/>
              <a:t>Полу-</a:t>
            </a:r>
            <a:r>
              <a:rPr lang="ru-RU" dirty="0" err="1"/>
              <a:t>автотестирование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B4049-E2CC-507A-78FE-AAA8601AF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0080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5E61D-F98C-C356-E137-810635132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5552" y="1717040"/>
            <a:ext cx="7680896" cy="3104855"/>
          </a:xfrm>
        </p:spPr>
        <p:txBody>
          <a:bodyPr/>
          <a:lstStyle/>
          <a:p>
            <a:r>
              <a:rPr lang="en-US" dirty="0"/>
              <a:t>Q &amp; A</a:t>
            </a:r>
            <a:br>
              <a:rPr lang="en-US" dirty="0"/>
            </a:br>
            <a:r>
              <a:rPr lang="ru-RU" sz="4000" dirty="0"/>
              <a:t>Спасибо за внимание!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321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17B4-3936-D846-3C51-99B816EEF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9" y="89087"/>
            <a:ext cx="8141556" cy="1591655"/>
          </a:xfrm>
        </p:spPr>
        <p:txBody>
          <a:bodyPr/>
          <a:lstStyle/>
          <a:p>
            <a:r>
              <a:rPr lang="en-US" dirty="0" err="1"/>
              <a:t>Futag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21A03-D008-4BA4-ACC7-3E4A42E07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69" y="1825625"/>
            <a:ext cx="8141556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dirty="0"/>
              <a:t>Для тестирования библиотек с помощью </a:t>
            </a:r>
            <a:r>
              <a:rPr lang="ru-RU" dirty="0" err="1"/>
              <a:t>фаззинга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Разработка началась в 2020 г. в </a:t>
            </a:r>
            <a:r>
              <a:rPr lang="ru-RU" dirty="0" err="1"/>
              <a:t>ИСПе</a:t>
            </a:r>
            <a:r>
              <a:rPr lang="ru-RU" dirty="0"/>
              <a:t> под руководством Арутюна </a:t>
            </a:r>
            <a:r>
              <a:rPr lang="ru-RU" dirty="0" err="1"/>
              <a:t>Ишхановича</a:t>
            </a:r>
            <a:r>
              <a:rPr lang="ru-RU" dirty="0"/>
              <a:t>, Шамиля </a:t>
            </a:r>
            <a:r>
              <a:rPr lang="ru-RU" dirty="0" err="1"/>
              <a:t>Фаимовича</a:t>
            </a:r>
            <a:r>
              <a:rPr lang="ru-RU" dirty="0"/>
              <a:t>, Дмитрия Пономарёва, Андрея Кузнецова.</a:t>
            </a:r>
          </a:p>
          <a:p>
            <a:pPr>
              <a:lnSpc>
                <a:spcPct val="150000"/>
              </a:lnSpc>
            </a:pPr>
            <a:r>
              <a:rPr lang="ru-RU" dirty="0"/>
              <a:t>Инструмент 1+ (непрофессионального) разработчика</a:t>
            </a:r>
          </a:p>
          <a:p>
            <a:endParaRPr lang="ru-RU" dirty="0"/>
          </a:p>
          <a:p>
            <a:pPr marL="0" indent="0" algn="ctr">
              <a:buNone/>
            </a:pPr>
            <a:r>
              <a:rPr lang="ru-RU" dirty="0"/>
              <a:t>Поправьте мой русский )</a:t>
            </a:r>
          </a:p>
        </p:txBody>
      </p:sp>
    </p:spTree>
    <p:extLst>
      <p:ext uri="{BB962C8B-B14F-4D97-AF65-F5344CB8AC3E}">
        <p14:creationId xmlns:p14="http://schemas.microsoft.com/office/powerpoint/2010/main" val="174988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D6DF4-996D-7F1B-02C0-2AB15E70A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E8A23-2A8B-5135-6B5B-6B9BBCFEF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9" y="89087"/>
            <a:ext cx="8141556" cy="1591655"/>
          </a:xfrm>
        </p:spPr>
        <p:txBody>
          <a:bodyPr/>
          <a:lstStyle/>
          <a:p>
            <a:r>
              <a:rPr lang="ru-RU" dirty="0"/>
              <a:t>Содержание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530EF-1781-4EB9-1E14-D1B3D28B9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69" y="1825625"/>
            <a:ext cx="8141556" cy="4351338"/>
          </a:xfrm>
        </p:spPr>
        <p:txBody>
          <a:bodyPr/>
          <a:lstStyle/>
          <a:p>
            <a:r>
              <a:rPr lang="ru-RU" dirty="0"/>
              <a:t>Часть 1. Введение в </a:t>
            </a:r>
            <a:r>
              <a:rPr lang="en-US" dirty="0" err="1"/>
              <a:t>Futag</a:t>
            </a:r>
            <a:endParaRPr lang="ru-RU" dirty="0"/>
          </a:p>
          <a:p>
            <a:pPr lvl="1"/>
            <a:r>
              <a:rPr lang="ru-RU" dirty="0"/>
              <a:t>Фаззинг, трудности и решения</a:t>
            </a:r>
          </a:p>
          <a:p>
            <a:pPr lvl="1"/>
            <a:r>
              <a:rPr lang="ru-RU" dirty="0"/>
              <a:t>Интеграция с </a:t>
            </a:r>
            <a:r>
              <a:rPr lang="ru-RU" dirty="0" err="1"/>
              <a:t>фаззером</a:t>
            </a:r>
            <a:endParaRPr lang="ru-RU" dirty="0"/>
          </a:p>
          <a:p>
            <a:r>
              <a:rPr lang="ru-RU" dirty="0"/>
              <a:t>Часть 2. Автоматическое тестирование</a:t>
            </a:r>
          </a:p>
          <a:p>
            <a:pPr lvl="1"/>
            <a:r>
              <a:rPr lang="ru-RU" dirty="0"/>
              <a:t>Налейте чаю</a:t>
            </a:r>
            <a:r>
              <a:rPr lang="en-US" dirty="0"/>
              <a:t>, </a:t>
            </a:r>
            <a:r>
              <a:rPr lang="en-US" dirty="0" err="1"/>
              <a:t>Futag</a:t>
            </a:r>
            <a:r>
              <a:rPr lang="en-US" dirty="0"/>
              <a:t> </a:t>
            </a:r>
            <a:r>
              <a:rPr lang="ru-RU" dirty="0"/>
              <a:t>все сделает</a:t>
            </a:r>
          </a:p>
          <a:p>
            <a:r>
              <a:rPr lang="ru-RU" dirty="0"/>
              <a:t>Часть 3. Полу-автоматическое тестирование</a:t>
            </a:r>
          </a:p>
          <a:p>
            <a:pPr lvl="1"/>
            <a:r>
              <a:rPr lang="ru-RU" dirty="0"/>
              <a:t>Поможете </a:t>
            </a:r>
            <a:r>
              <a:rPr lang="en-US" dirty="0" err="1"/>
              <a:t>Futag</a:t>
            </a:r>
            <a:r>
              <a:rPr lang="en-US" dirty="0"/>
              <a:t> </a:t>
            </a:r>
            <a:r>
              <a:rPr lang="ru-RU" dirty="0"/>
              <a:t>понять вашу крутую библиотеку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227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E329-C4F8-2F6A-AA8C-96FED6C6A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3B146-EFBF-002C-68C6-52F1F48CA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9" y="89087"/>
            <a:ext cx="8141556" cy="1591655"/>
          </a:xfrm>
        </p:spPr>
        <p:txBody>
          <a:bodyPr/>
          <a:lstStyle/>
          <a:p>
            <a:r>
              <a:rPr lang="en-US" dirty="0"/>
              <a:t>1.</a:t>
            </a:r>
            <a:r>
              <a:rPr lang="ru-RU" dirty="0"/>
              <a:t>Введение в </a:t>
            </a:r>
            <a:r>
              <a:rPr lang="en-US" dirty="0" err="1"/>
              <a:t>Futag</a:t>
            </a:r>
            <a:r>
              <a:rPr lang="ru-RU" dirty="0"/>
              <a:t> - </a:t>
            </a:r>
            <a:r>
              <a:rPr lang="ru-RU" dirty="0" err="1"/>
              <a:t>фаззинг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B283C-DB9E-CC0E-66D2-FA333EEF9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69" y="1825625"/>
            <a:ext cx="8141556" cy="4351338"/>
          </a:xfrm>
        </p:spPr>
        <p:txBody>
          <a:bodyPr/>
          <a:lstStyle/>
          <a:p>
            <a:r>
              <a:rPr lang="ru-RU" dirty="0"/>
              <a:t>Что такое </a:t>
            </a:r>
            <a:r>
              <a:rPr lang="ru-RU" dirty="0" err="1"/>
              <a:t>фаззинг</a:t>
            </a:r>
            <a:r>
              <a:rPr lang="ru-RU" dirty="0"/>
              <a:t>?</a:t>
            </a:r>
          </a:p>
          <a:p>
            <a:r>
              <a:rPr lang="ru-RU" dirty="0"/>
              <a:t>Главные трудности:</a:t>
            </a:r>
          </a:p>
          <a:p>
            <a:pPr lvl="1"/>
            <a:r>
              <a:rPr lang="ru-RU" dirty="0"/>
              <a:t>Написание </a:t>
            </a:r>
            <a:r>
              <a:rPr lang="ru-RU" dirty="0" err="1"/>
              <a:t>фаззинг</a:t>
            </a:r>
            <a:r>
              <a:rPr lang="ru-RU" dirty="0"/>
              <a:t>-оберток</a:t>
            </a:r>
          </a:p>
          <a:p>
            <a:pPr lvl="1"/>
            <a:r>
              <a:rPr lang="ru-RU" dirty="0"/>
              <a:t>Компиляция и линковка</a:t>
            </a:r>
          </a:p>
          <a:p>
            <a:pPr lvl="1"/>
            <a:r>
              <a:rPr lang="ru-RU" dirty="0"/>
              <a:t>Анализ результата </a:t>
            </a:r>
            <a:r>
              <a:rPr lang="ru-RU" dirty="0" err="1"/>
              <a:t>фаззинга</a:t>
            </a:r>
            <a:endParaRPr lang="ru-RU" dirty="0"/>
          </a:p>
          <a:p>
            <a:r>
              <a:rPr lang="en-US" dirty="0" err="1"/>
              <a:t>Futag</a:t>
            </a:r>
            <a:r>
              <a:rPr lang="en-US" dirty="0"/>
              <a:t> </a:t>
            </a:r>
            <a:r>
              <a:rPr lang="ru-RU" dirty="0"/>
              <a:t>автоматизирует процесс тестирования (желательно )</a:t>
            </a: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BB0E347B-E75F-F23F-98A0-2C063147A820}"/>
              </a:ext>
            </a:extLst>
          </p:cNvPr>
          <p:cNvSpPr/>
          <p:nvPr/>
        </p:nvSpPr>
        <p:spPr>
          <a:xfrm>
            <a:off x="3388167" y="1526433"/>
            <a:ext cx="973627" cy="1027532"/>
          </a:xfrm>
          <a:prstGeom prst="mathMultiply">
            <a:avLst>
              <a:gd name="adj1" fmla="val 867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usinessman hands on hips">
            <a:extLst>
              <a:ext uri="{FF2B5EF4-FFF2-40B4-BE49-F238E27FC236}">
                <a16:creationId xmlns:a16="http://schemas.microsoft.com/office/drawing/2014/main" id="{79E80B12-BAB3-1E9E-6FB8-419074820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1000" y="172364"/>
            <a:ext cx="1575431" cy="330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6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A0312-AB1B-A563-DB8C-9D93ECDFF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0CE4-4DAF-261C-9930-395759112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9" y="89087"/>
            <a:ext cx="8141556" cy="1591655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ru-RU" dirty="0"/>
              <a:t>Введение в </a:t>
            </a:r>
            <a:r>
              <a:rPr lang="en-US" dirty="0" err="1"/>
              <a:t>Futag</a:t>
            </a:r>
            <a:r>
              <a:rPr lang="ru-RU" dirty="0"/>
              <a:t> - вызовы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D317BC-ED6C-09D1-1236-FC42B2AD4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8835" y="3487764"/>
            <a:ext cx="6873326" cy="209140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F9A4D87-DC6E-1B8D-3277-925D8B8C68D6}"/>
              </a:ext>
            </a:extLst>
          </p:cNvPr>
          <p:cNvGrpSpPr/>
          <p:nvPr/>
        </p:nvGrpSpPr>
        <p:grpSpPr>
          <a:xfrm>
            <a:off x="1878186" y="1110211"/>
            <a:ext cx="2707312" cy="2011001"/>
            <a:chOff x="884479" y="1255101"/>
            <a:chExt cx="2707312" cy="2011001"/>
          </a:xfrm>
        </p:grpSpPr>
        <p:pic>
          <p:nvPicPr>
            <p:cNvPr id="10" name="Graphic 9" descr="Gears outline">
              <a:extLst>
                <a:ext uri="{FF2B5EF4-FFF2-40B4-BE49-F238E27FC236}">
                  <a16:creationId xmlns:a16="http://schemas.microsoft.com/office/drawing/2014/main" id="{ED2DE5C6-E759-057A-2C5E-553C18E32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1580790" y="1255101"/>
              <a:ext cx="2011001" cy="201100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B781D7-7F2D-78E3-0CF4-A4A114F9B922}"/>
                </a:ext>
              </a:extLst>
            </p:cNvPr>
            <p:cNvSpPr txBox="1"/>
            <p:nvPr/>
          </p:nvSpPr>
          <p:spPr>
            <a:xfrm>
              <a:off x="884479" y="2467533"/>
              <a:ext cx="13926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800" dirty="0" err="1">
                  <a:solidFill>
                    <a:schemeClr val="accent1">
                      <a:lumMod val="50000"/>
                    </a:schemeClr>
                  </a:solidFill>
                </a:rPr>
                <a:t>Фаззер</a:t>
              </a:r>
              <a:endParaRPr lang="en-US" sz="28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F8BB4316-E55B-80CB-C7E9-019F5B126160}"/>
              </a:ext>
            </a:extLst>
          </p:cNvPr>
          <p:cNvSpPr/>
          <p:nvPr/>
        </p:nvSpPr>
        <p:spPr>
          <a:xfrm rot="1504080">
            <a:off x="4037600" y="1517008"/>
            <a:ext cx="2863740" cy="969368"/>
          </a:xfrm>
          <a:prstGeom prst="curvedDownArrow">
            <a:avLst>
              <a:gd name="adj1" fmla="val 17286"/>
              <a:gd name="adj2" fmla="val 63527"/>
              <a:gd name="adj3" fmla="val 918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Кормить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A93292-AD0B-1D7E-6C5D-56AF3597B2CD}"/>
              </a:ext>
            </a:extLst>
          </p:cNvPr>
          <p:cNvSpPr/>
          <p:nvPr/>
        </p:nvSpPr>
        <p:spPr>
          <a:xfrm>
            <a:off x="1734207" y="3216883"/>
            <a:ext cx="1229711" cy="68939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6AEA43-D60E-1B09-0F08-FD66EA4EF1A6}"/>
              </a:ext>
            </a:extLst>
          </p:cNvPr>
          <p:cNvSpPr txBox="1"/>
          <p:nvPr/>
        </p:nvSpPr>
        <p:spPr>
          <a:xfrm>
            <a:off x="9459309" y="1110211"/>
            <a:ext cx="2649363" cy="2113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Создать объекта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Создать параметры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Кормить данные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Вызвать целевой функции</a:t>
            </a:r>
          </a:p>
        </p:txBody>
      </p:sp>
    </p:spTree>
    <p:extLst>
      <p:ext uri="{BB962C8B-B14F-4D97-AF65-F5344CB8AC3E}">
        <p14:creationId xmlns:p14="http://schemas.microsoft.com/office/powerpoint/2010/main" val="37076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BD98A-AE84-2B78-B743-2892C69E5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E28FF-0DA6-FCB4-C7A9-7CAC30799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9" y="89087"/>
            <a:ext cx="8141556" cy="1591655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ru-RU" dirty="0"/>
              <a:t>Введение в </a:t>
            </a:r>
            <a:r>
              <a:rPr lang="en-US" dirty="0" err="1"/>
              <a:t>Futag</a:t>
            </a:r>
            <a:r>
              <a:rPr lang="ru-RU" dirty="0"/>
              <a:t> - вызовы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EE564F-A8AB-64EC-DB71-8A110DE23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2782"/>
          <a:stretch>
            <a:fillRect/>
          </a:stretch>
        </p:blipFill>
        <p:spPr>
          <a:xfrm>
            <a:off x="592989" y="1230811"/>
            <a:ext cx="7914162" cy="26797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8795D7-63FC-7AD1-0FCB-D769D2B46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89" y="4120730"/>
            <a:ext cx="7914162" cy="254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36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AEFD2-8566-6A8E-5650-FB5409C27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C77A-FC55-B062-1A9C-C524449C0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9" y="89087"/>
            <a:ext cx="8141556" cy="1591655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ru-RU" dirty="0"/>
              <a:t>Введение в </a:t>
            </a:r>
            <a:r>
              <a:rPr lang="en-US" dirty="0" err="1"/>
              <a:t>Futag</a:t>
            </a:r>
            <a:r>
              <a:rPr lang="ru-RU" dirty="0"/>
              <a:t> - вызовы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25A26C-F3D8-88D2-2DFB-ABF8EE525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0605" y="1680742"/>
            <a:ext cx="7411484" cy="2381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3B96CB-FC0E-3AF8-54E4-BFCBDC0F14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992"/>
          <a:stretch>
            <a:fillRect/>
          </a:stretch>
        </p:blipFill>
        <p:spPr>
          <a:xfrm>
            <a:off x="880605" y="4312882"/>
            <a:ext cx="7411484" cy="19528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59B080-A1B3-865D-1AB5-FEF252269326}"/>
              </a:ext>
            </a:extLst>
          </p:cNvPr>
          <p:cNvSpPr txBox="1"/>
          <p:nvPr/>
        </p:nvSpPr>
        <p:spPr>
          <a:xfrm>
            <a:off x="9976195" y="4264095"/>
            <a:ext cx="1784881" cy="1993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dirty="0">
                <a:solidFill>
                  <a:schemeClr val="bg1"/>
                </a:solidFill>
              </a:rPr>
              <a:t>Создать объекта</a:t>
            </a:r>
          </a:p>
          <a:p>
            <a:pPr>
              <a:lnSpc>
                <a:spcPct val="150000"/>
              </a:lnSpc>
            </a:pPr>
            <a:r>
              <a:rPr lang="ru-RU" sz="1200" dirty="0">
                <a:solidFill>
                  <a:schemeClr val="bg1"/>
                </a:solidFill>
              </a:rPr>
              <a:t>Создать параметры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ru-RU" sz="1200" dirty="0">
                <a:solidFill>
                  <a:schemeClr val="bg1"/>
                </a:solidFill>
              </a:rPr>
              <a:t>с помощью других функций и классов</a:t>
            </a:r>
          </a:p>
          <a:p>
            <a:pPr>
              <a:lnSpc>
                <a:spcPct val="150000"/>
              </a:lnSpc>
            </a:pPr>
            <a:r>
              <a:rPr lang="ru-RU" sz="1200" dirty="0">
                <a:solidFill>
                  <a:schemeClr val="bg1"/>
                </a:solidFill>
              </a:rPr>
              <a:t>Кормить данные</a:t>
            </a:r>
          </a:p>
          <a:p>
            <a:pPr>
              <a:lnSpc>
                <a:spcPct val="150000"/>
              </a:lnSpc>
            </a:pPr>
            <a:r>
              <a:rPr lang="ru-RU" sz="1200" dirty="0">
                <a:solidFill>
                  <a:schemeClr val="bg1"/>
                </a:solidFill>
              </a:rPr>
              <a:t>Вызвать целевой функции</a:t>
            </a:r>
          </a:p>
        </p:txBody>
      </p:sp>
      <p:pic>
        <p:nvPicPr>
          <p:cNvPr id="4" name="Picture 3" descr="Businessman confused">
            <a:extLst>
              <a:ext uri="{FF2B5EF4-FFF2-40B4-BE49-F238E27FC236}">
                <a16:creationId xmlns:a16="http://schemas.microsoft.com/office/drawing/2014/main" id="{084850DA-F934-4FE1-D13F-3AF0E8F1D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764" y="304800"/>
            <a:ext cx="1003631" cy="328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5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2B4F-FACD-FE16-D7F6-32DFD376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ru-RU" dirty="0"/>
              <a:t>Введение в </a:t>
            </a:r>
            <a:r>
              <a:rPr lang="en-US" dirty="0" err="1"/>
              <a:t>Futag</a:t>
            </a:r>
            <a:br>
              <a:rPr lang="en-US" dirty="0"/>
            </a:br>
            <a:r>
              <a:rPr lang="ru-RU" dirty="0"/>
              <a:t>входные данные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8D673A-B259-998B-60FD-AFD64E183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422" y="2088953"/>
            <a:ext cx="5191850" cy="1638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88A07-44E1-8EFA-9FDA-E0419B70A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972" y="4135693"/>
            <a:ext cx="6506483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1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D4987-EA03-067C-FDEC-C4B40512F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F9D22-8557-A4F6-02AB-10BA21FD9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9" y="89087"/>
            <a:ext cx="8344652" cy="1591655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ru-RU" dirty="0"/>
              <a:t>Введение в </a:t>
            </a:r>
            <a:r>
              <a:rPr lang="en-US" dirty="0" err="1"/>
              <a:t>Futag</a:t>
            </a:r>
            <a:r>
              <a:rPr lang="ru-RU" dirty="0"/>
              <a:t> </a:t>
            </a:r>
            <a:br>
              <a:rPr lang="en-US" dirty="0"/>
            </a:br>
            <a:r>
              <a:rPr lang="ru-RU" dirty="0"/>
              <a:t>компиляция</a:t>
            </a:r>
            <a:r>
              <a:rPr lang="en-US" dirty="0"/>
              <a:t> </a:t>
            </a:r>
            <a:r>
              <a:rPr lang="ru-RU" dirty="0"/>
              <a:t>и линковка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64A88E-6627-4AB0-F47A-C4D556B6EBF0}"/>
              </a:ext>
            </a:extLst>
          </p:cNvPr>
          <p:cNvSpPr txBox="1"/>
          <p:nvPr/>
        </p:nvSpPr>
        <p:spPr>
          <a:xfrm>
            <a:off x="9857932" y="4152715"/>
            <a:ext cx="1934675" cy="231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solidFill>
                  <a:schemeClr val="bg1"/>
                </a:solidFill>
              </a:rPr>
              <a:t>Включить заголовки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solidFill>
                  <a:schemeClr val="bg1"/>
                </a:solidFill>
              </a:rPr>
              <a:t>Задать пути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и параметры при компиляции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solidFill>
                  <a:schemeClr val="bg1"/>
                </a:solidFill>
              </a:rPr>
              <a:t>Линковать статические файлы (.</a:t>
            </a:r>
            <a:r>
              <a:rPr lang="en-US" sz="1400" dirty="0">
                <a:solidFill>
                  <a:schemeClr val="bg1"/>
                </a:solidFill>
              </a:rPr>
              <a:t>a)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474015-A209-1A40-869B-1D8544CBD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635" t="3182"/>
          <a:stretch>
            <a:fillRect/>
          </a:stretch>
        </p:blipFill>
        <p:spPr>
          <a:xfrm>
            <a:off x="0" y="1817377"/>
            <a:ext cx="9008570" cy="425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4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Cus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93">
      <a:majorFont>
        <a:latin typeface="Rockwell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787325_Lab safety_win32_sl_v3" id="{D64AF424-20BD-49B4-B694-301E69FF220B}" vid="{9707B19F-3C0C-4510-9A4B-339DEF251C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07EEB9A-E57A-49BD-B528-AD5141A200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32312C-73FA-48DB-88E9-32B5B10F6E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E0CC7A-D12B-4253-A55F-EB630E52C0D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Lab safety</Template>
  <TotalTime>1873</TotalTime>
  <Words>273</Words>
  <Application>Microsoft Office PowerPoint</Application>
  <PresentationFormat>Widescreen</PresentationFormat>
  <Paragraphs>66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Rockwell</vt:lpstr>
      <vt:lpstr>Tahoma</vt:lpstr>
      <vt:lpstr>Custom</vt:lpstr>
      <vt:lpstr>Раскрытие секрета инструмента Futag</vt:lpstr>
      <vt:lpstr>Futag</vt:lpstr>
      <vt:lpstr>Содержание</vt:lpstr>
      <vt:lpstr>1.Введение в Futag - фаззинг</vt:lpstr>
      <vt:lpstr>1. Введение в Futag - вызовы</vt:lpstr>
      <vt:lpstr>1. Введение в Futag - вызовы</vt:lpstr>
      <vt:lpstr>1. Введение в Futag - вызовы</vt:lpstr>
      <vt:lpstr>1. Введение в Futag входные данные</vt:lpstr>
      <vt:lpstr>1. Введение в Futag  компиляция и линковка</vt:lpstr>
      <vt:lpstr>1. Введение в Futag  анализ результата</vt:lpstr>
      <vt:lpstr>1. Введение в Futag  анализ результата</vt:lpstr>
      <vt:lpstr>2. Авто-тестирование</vt:lpstr>
      <vt:lpstr>3. Полу-автотестирование</vt:lpstr>
      <vt:lpstr>Q &amp; A 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Chi Thien Tran</dc:creator>
  <cp:lastModifiedBy>Chi Thien Tran</cp:lastModifiedBy>
  <cp:revision>1</cp:revision>
  <dcterms:created xsi:type="dcterms:W3CDTF">2025-10-03T15:01:49Z</dcterms:created>
  <dcterms:modified xsi:type="dcterms:W3CDTF">2025-10-05T09:59:41Z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